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3121BE5-7D70-41AF-B579-FD14ABC75DF6}" v="1927" dt="2023-03-11T21:08:12.759"/>
    <p1510:client id="{3BA0D230-C853-4667-83F9-D85E65BD4B24}" v="2" dt="2021-08-19T16:32:24.566"/>
    <p1510:client id="{5A0AAAB8-49A6-F942-A54D-C6F3E5FF3A63}" v="89" dt="2021-07-13T17:54:45.232"/>
    <p1510:client id="{6BE6CEE1-4E63-44D7-9632-B59E8CE4FA98}" v="1835" dt="2023-03-12T17:07:01.386"/>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F280BA78-06FA-4CED-8D97-C79648CC7155}" v="17" dt="2023-03-09T13:17:42.78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David Heck" userId="2c2cec5da798c491" providerId="Windows Live" clId="Web-{33121BE5-7D70-41AF-B579-FD14ABC75DF6}"/>
    <pc:docChg chg="modSld">
      <pc:chgData name="David Heck" userId="2c2cec5da798c491" providerId="Windows Live" clId="Web-{33121BE5-7D70-41AF-B579-FD14ABC75DF6}" dt="2023-03-11T21:08:12.759" v="1516" actId="14100"/>
      <pc:docMkLst>
        <pc:docMk/>
      </pc:docMkLst>
      <pc:sldChg chg="modSp">
        <pc:chgData name="David Heck" userId="2c2cec5da798c491" providerId="Windows Live" clId="Web-{33121BE5-7D70-41AF-B579-FD14ABC75DF6}" dt="2023-03-11T03:10:08.417" v="769" actId="20577"/>
        <pc:sldMkLst>
          <pc:docMk/>
          <pc:sldMk cId="1553432724" sldId="262"/>
        </pc:sldMkLst>
        <pc:spChg chg="mod">
          <ac:chgData name="David Heck" userId="2c2cec5da798c491" providerId="Windows Live" clId="Web-{33121BE5-7D70-41AF-B579-FD14ABC75DF6}" dt="2023-03-11T03:10:08.417" v="769" actId="20577"/>
          <ac:spMkLst>
            <pc:docMk/>
            <pc:sldMk cId="1553432724" sldId="262"/>
            <ac:spMk id="7" creationId="{0BFEC426-B615-E549-83E5-140FD588BC64}"/>
          </ac:spMkLst>
        </pc:spChg>
      </pc:sldChg>
      <pc:sldChg chg="addSp modSp">
        <pc:chgData name="David Heck" userId="2c2cec5da798c491" providerId="Windows Live" clId="Web-{33121BE5-7D70-41AF-B579-FD14ABC75DF6}" dt="2023-03-11T03:28:07.019" v="1012" actId="14100"/>
        <pc:sldMkLst>
          <pc:docMk/>
          <pc:sldMk cId="3288665831" sldId="263"/>
        </pc:sldMkLst>
        <pc:spChg chg="add mod">
          <ac:chgData name="David Heck" userId="2c2cec5da798c491" providerId="Windows Live" clId="Web-{33121BE5-7D70-41AF-B579-FD14ABC75DF6}" dt="2023-03-11T03:26:13.875" v="985" actId="1076"/>
          <ac:spMkLst>
            <pc:docMk/>
            <pc:sldMk cId="3288665831" sldId="263"/>
            <ac:spMk id="2" creationId="{B2310143-7F14-6BCD-74C7-686520E9F08E}"/>
          </ac:spMkLst>
        </pc:spChg>
        <pc:spChg chg="add mod">
          <ac:chgData name="David Heck" userId="2c2cec5da798c491" providerId="Windows Live" clId="Web-{33121BE5-7D70-41AF-B579-FD14ABC75DF6}" dt="2023-03-11T03:26:13.875" v="986" actId="1076"/>
          <ac:spMkLst>
            <pc:docMk/>
            <pc:sldMk cId="3288665831" sldId="263"/>
            <ac:spMk id="3" creationId="{6B0894DE-6C84-B1F8-62A9-2CDD1A71E136}"/>
          </ac:spMkLst>
        </pc:spChg>
        <pc:spChg chg="add mod">
          <ac:chgData name="David Heck" userId="2c2cec5da798c491" providerId="Windows Live" clId="Web-{33121BE5-7D70-41AF-B579-FD14ABC75DF6}" dt="2023-03-11T03:27:38.456" v="1008" actId="20577"/>
          <ac:spMkLst>
            <pc:docMk/>
            <pc:sldMk cId="3288665831" sldId="263"/>
            <ac:spMk id="4" creationId="{856DC33A-0F90-A156-76DE-599F54AECCCB}"/>
          </ac:spMkLst>
        </pc:spChg>
        <pc:spChg chg="mod">
          <ac:chgData name="David Heck" userId="2c2cec5da798c491" providerId="Windows Live" clId="Web-{33121BE5-7D70-41AF-B579-FD14ABC75DF6}" dt="2023-03-11T03:23:15.352" v="947" actId="20577"/>
          <ac:spMkLst>
            <pc:docMk/>
            <pc:sldMk cId="3288665831" sldId="263"/>
            <ac:spMk id="5" creationId="{1B07C49E-AFFC-EC46-8930-E4D428F5F943}"/>
          </ac:spMkLst>
        </pc:spChg>
        <pc:spChg chg="add mod">
          <ac:chgData name="David Heck" userId="2c2cec5da798c491" providerId="Windows Live" clId="Web-{33121BE5-7D70-41AF-B579-FD14ABC75DF6}" dt="2023-03-11T03:26:45.720" v="1001" actId="1076"/>
          <ac:spMkLst>
            <pc:docMk/>
            <pc:sldMk cId="3288665831" sldId="263"/>
            <ac:spMk id="9" creationId="{F4F16433-6E47-99CE-A5CB-F4C78701206F}"/>
          </ac:spMkLst>
        </pc:spChg>
        <pc:cxnChg chg="add mod">
          <ac:chgData name="David Heck" userId="2c2cec5da798c491" providerId="Windows Live" clId="Web-{33121BE5-7D70-41AF-B579-FD14ABC75DF6}" dt="2023-03-11T03:26:13.891" v="987" actId="1076"/>
          <ac:cxnSpMkLst>
            <pc:docMk/>
            <pc:sldMk cId="3288665831" sldId="263"/>
            <ac:cxnSpMk id="7" creationId="{D3FD3BDA-EA1D-31C2-1D2D-1B1C1DCC4D60}"/>
          </ac:cxnSpMkLst>
        </pc:cxnChg>
        <pc:cxnChg chg="add mod">
          <ac:chgData name="David Heck" userId="2c2cec5da798c491" providerId="Windows Live" clId="Web-{33121BE5-7D70-41AF-B579-FD14ABC75DF6}" dt="2023-03-11T03:28:07.019" v="1012" actId="14100"/>
          <ac:cxnSpMkLst>
            <pc:docMk/>
            <pc:sldMk cId="3288665831" sldId="263"/>
            <ac:cxnSpMk id="8" creationId="{1C127F42-432E-1D81-D183-C5425E36F10E}"/>
          </ac:cxnSpMkLst>
        </pc:cxnChg>
      </pc:sldChg>
      <pc:sldChg chg="modSp">
        <pc:chgData name="David Heck" userId="2c2cec5da798c491" providerId="Windows Live" clId="Web-{33121BE5-7D70-41AF-B579-FD14ABC75DF6}" dt="2023-03-11T03:34:12.396" v="1017" actId="20577"/>
        <pc:sldMkLst>
          <pc:docMk/>
          <pc:sldMk cId="2987552906" sldId="264"/>
        </pc:sldMkLst>
        <pc:spChg chg="mod">
          <ac:chgData name="David Heck" userId="2c2cec5da798c491" providerId="Windows Live" clId="Web-{33121BE5-7D70-41AF-B579-FD14ABC75DF6}" dt="2023-03-11T03:34:12.396" v="1017" actId="20577"/>
          <ac:spMkLst>
            <pc:docMk/>
            <pc:sldMk cId="2987552906" sldId="264"/>
            <ac:spMk id="5" creationId="{1B07C49E-AFFC-EC46-8930-E4D428F5F943}"/>
          </ac:spMkLst>
        </pc:spChg>
      </pc:sldChg>
      <pc:sldChg chg="addSp modSp">
        <pc:chgData name="David Heck" userId="2c2cec5da798c491" providerId="Windows Live" clId="Web-{33121BE5-7D70-41AF-B579-FD14ABC75DF6}" dt="2023-03-11T19:53:13.981" v="1136" actId="20577"/>
        <pc:sldMkLst>
          <pc:docMk/>
          <pc:sldMk cId="3865605948" sldId="269"/>
        </pc:sldMkLst>
        <pc:spChg chg="mod">
          <ac:chgData name="David Heck" userId="2c2cec5da798c491" providerId="Windows Live" clId="Web-{33121BE5-7D70-41AF-B579-FD14ABC75DF6}" dt="2023-03-11T19:49:28.898" v="1029" actId="14100"/>
          <ac:spMkLst>
            <pc:docMk/>
            <pc:sldMk cId="3865605948" sldId="269"/>
            <ac:spMk id="3" creationId="{373827F3-F386-AA4E-80ED-D86DEF8C158D}"/>
          </ac:spMkLst>
        </pc:spChg>
        <pc:spChg chg="add mod">
          <ac:chgData name="David Heck" userId="2c2cec5da798c491" providerId="Windows Live" clId="Web-{33121BE5-7D70-41AF-B579-FD14ABC75DF6}" dt="2023-03-11T19:53:13.981" v="1136" actId="20577"/>
          <ac:spMkLst>
            <pc:docMk/>
            <pc:sldMk cId="3865605948" sldId="269"/>
            <ac:spMk id="6" creationId="{C99E5082-DEC5-A44B-D897-B023A7B49AEB}"/>
          </ac:spMkLst>
        </pc:spChg>
        <pc:picChg chg="add mod">
          <ac:chgData name="David Heck" userId="2c2cec5da798c491" providerId="Windows Live" clId="Web-{33121BE5-7D70-41AF-B579-FD14ABC75DF6}" dt="2023-03-11T19:39:57.694" v="1027" actId="14100"/>
          <ac:picMkLst>
            <pc:docMk/>
            <pc:sldMk cId="3865605948" sldId="269"/>
            <ac:picMk id="2" creationId="{610243F4-D43D-061F-0E6A-13E88CC00571}"/>
          </ac:picMkLst>
        </pc:picChg>
      </pc:sldChg>
      <pc:sldChg chg="addSp modSp">
        <pc:chgData name="David Heck" userId="2c2cec5da798c491" providerId="Windows Live" clId="Web-{33121BE5-7D70-41AF-B579-FD14ABC75DF6}" dt="2023-03-11T20:26:17.309" v="1461" actId="1076"/>
        <pc:sldMkLst>
          <pc:docMk/>
          <pc:sldMk cId="2727850971" sldId="270"/>
        </pc:sldMkLst>
        <pc:picChg chg="add mod">
          <ac:chgData name="David Heck" userId="2c2cec5da798c491" providerId="Windows Live" clId="Web-{33121BE5-7D70-41AF-B579-FD14ABC75DF6}" dt="2023-03-11T20:26:17.309" v="1461" actId="1076"/>
          <ac:picMkLst>
            <pc:docMk/>
            <pc:sldMk cId="2727850971" sldId="270"/>
            <ac:picMk id="2" creationId="{398F679C-D139-F598-9175-B3735072298F}"/>
          </ac:picMkLst>
        </pc:picChg>
      </pc:sldChg>
      <pc:sldChg chg="addSp modSp">
        <pc:chgData name="David Heck" userId="2c2cec5da798c491" providerId="Windows Live" clId="Web-{33121BE5-7D70-41AF-B579-FD14ABC75DF6}" dt="2023-03-11T20:47:50.088" v="1499" actId="14100"/>
        <pc:sldMkLst>
          <pc:docMk/>
          <pc:sldMk cId="981671777" sldId="296"/>
        </pc:sldMkLst>
        <pc:spChg chg="mod">
          <ac:chgData name="David Heck" userId="2c2cec5da798c491" providerId="Windows Live" clId="Web-{33121BE5-7D70-41AF-B579-FD14ABC75DF6}" dt="2023-03-11T20:47:50.088" v="1499" actId="14100"/>
          <ac:spMkLst>
            <pc:docMk/>
            <pc:sldMk cId="981671777" sldId="296"/>
            <ac:spMk id="5" creationId="{85D9F803-CDBC-C74C-AF1B-2B5937D1C241}"/>
          </ac:spMkLst>
        </pc:spChg>
        <pc:picChg chg="add mod">
          <ac:chgData name="David Heck" userId="2c2cec5da798c491" providerId="Windows Live" clId="Web-{33121BE5-7D70-41AF-B579-FD14ABC75DF6}" dt="2023-03-11T20:47:40.994" v="1498" actId="14100"/>
          <ac:picMkLst>
            <pc:docMk/>
            <pc:sldMk cId="981671777" sldId="296"/>
            <ac:picMk id="4" creationId="{7CBD850F-2E45-6F78-DAF4-BD17F0C61A1A}"/>
          </ac:picMkLst>
        </pc:picChg>
      </pc:sldChg>
      <pc:sldChg chg="modSp">
        <pc:chgData name="David Heck" userId="2c2cec5da798c491" providerId="Windows Live" clId="Web-{33121BE5-7D70-41AF-B579-FD14ABC75DF6}" dt="2023-03-11T03:29:35.493" v="1014" actId="20577"/>
        <pc:sldMkLst>
          <pc:docMk/>
          <pc:sldMk cId="280316088" sldId="299"/>
        </pc:sldMkLst>
        <pc:spChg chg="mod">
          <ac:chgData name="David Heck" userId="2c2cec5da798c491" providerId="Windows Live" clId="Web-{33121BE5-7D70-41AF-B579-FD14ABC75DF6}" dt="2023-03-11T03:29:35.493" v="1014" actId="20577"/>
          <ac:spMkLst>
            <pc:docMk/>
            <pc:sldMk cId="280316088" sldId="299"/>
            <ac:spMk id="3" creationId="{AB0AB2AC-B7E6-6849-9AE9-697369407F8F}"/>
          </ac:spMkLst>
        </pc:spChg>
      </pc:sldChg>
      <pc:sldChg chg="modSp">
        <pc:chgData name="David Heck" userId="2c2cec5da798c491" providerId="Windows Live" clId="Web-{33121BE5-7D70-41AF-B579-FD14ABC75DF6}" dt="2023-03-11T03:33:09.143" v="1016" actId="20577"/>
        <pc:sldMkLst>
          <pc:docMk/>
          <pc:sldMk cId="1385553969" sldId="302"/>
        </pc:sldMkLst>
        <pc:spChg chg="mod">
          <ac:chgData name="David Heck" userId="2c2cec5da798c491" providerId="Windows Live" clId="Web-{33121BE5-7D70-41AF-B579-FD14ABC75DF6}" dt="2023-03-11T03:33:09.143" v="1016" actId="20577"/>
          <ac:spMkLst>
            <pc:docMk/>
            <pc:sldMk cId="1385553969" sldId="302"/>
            <ac:spMk id="3" creationId="{AB0AB2AC-B7E6-6849-9AE9-697369407F8F}"/>
          </ac:spMkLst>
        </pc:spChg>
      </pc:sldChg>
      <pc:sldChg chg="addSp modSp">
        <pc:chgData name="David Heck" userId="2c2cec5da798c491" providerId="Windows Live" clId="Web-{33121BE5-7D70-41AF-B579-FD14ABC75DF6}" dt="2023-03-11T20:01:02.791" v="1255" actId="20577"/>
        <pc:sldMkLst>
          <pc:docMk/>
          <pc:sldMk cId="3869789237" sldId="304"/>
        </pc:sldMkLst>
        <pc:spChg chg="mod">
          <ac:chgData name="David Heck" userId="2c2cec5da798c491" providerId="Windows Live" clId="Web-{33121BE5-7D70-41AF-B579-FD14ABC75DF6}" dt="2023-03-11T19:55:02.905" v="1142" actId="1076"/>
          <ac:spMkLst>
            <pc:docMk/>
            <pc:sldMk cId="3869789237" sldId="304"/>
            <ac:spMk id="3" creationId="{373827F3-F386-AA4E-80ED-D86DEF8C158D}"/>
          </ac:spMkLst>
        </pc:spChg>
        <pc:spChg chg="add mod">
          <ac:chgData name="David Heck" userId="2c2cec5da798c491" providerId="Windows Live" clId="Web-{33121BE5-7D70-41AF-B579-FD14ABC75DF6}" dt="2023-03-11T20:01:02.791" v="1255" actId="20577"/>
          <ac:spMkLst>
            <pc:docMk/>
            <pc:sldMk cId="3869789237" sldId="304"/>
            <ac:spMk id="7" creationId="{E305B38C-033F-5DB6-599F-B4D4073444F1}"/>
          </ac:spMkLst>
        </pc:spChg>
        <pc:picChg chg="add mod">
          <ac:chgData name="David Heck" userId="2c2cec5da798c491" providerId="Windows Live" clId="Web-{33121BE5-7D70-41AF-B579-FD14ABC75DF6}" dt="2023-03-11T19:54:39.874" v="1141" actId="1076"/>
          <ac:picMkLst>
            <pc:docMk/>
            <pc:sldMk cId="3869789237" sldId="304"/>
            <ac:picMk id="2" creationId="{FFF71BD6-FBDC-9244-2AF6-3C7F31299F5E}"/>
          </ac:picMkLst>
        </pc:picChg>
      </pc:sldChg>
      <pc:sldChg chg="addSp modSp">
        <pc:chgData name="David Heck" userId="2c2cec5da798c491" providerId="Windows Live" clId="Web-{33121BE5-7D70-41AF-B579-FD14ABC75DF6}" dt="2023-03-11T20:11:02.383" v="1354" actId="20577"/>
        <pc:sldMkLst>
          <pc:docMk/>
          <pc:sldMk cId="80090182" sldId="305"/>
        </pc:sldMkLst>
        <pc:spChg chg="add mod">
          <ac:chgData name="David Heck" userId="2c2cec5da798c491" providerId="Windows Live" clId="Web-{33121BE5-7D70-41AF-B579-FD14ABC75DF6}" dt="2023-03-11T20:11:02.383" v="1354" actId="20577"/>
          <ac:spMkLst>
            <pc:docMk/>
            <pc:sldMk cId="80090182" sldId="305"/>
            <ac:spMk id="7" creationId="{40C1F26F-525A-37BB-C3C7-66D4E539FE09}"/>
          </ac:spMkLst>
        </pc:spChg>
        <pc:picChg chg="add mod">
          <ac:chgData name="David Heck" userId="2c2cec5da798c491" providerId="Windows Live" clId="Web-{33121BE5-7D70-41AF-B579-FD14ABC75DF6}" dt="2023-03-11T20:02:19.012" v="1258" actId="14100"/>
          <ac:picMkLst>
            <pc:docMk/>
            <pc:sldMk cId="80090182" sldId="305"/>
            <ac:picMk id="2" creationId="{4F814768-BE83-F8C7-D192-968146CC3B3E}"/>
          </ac:picMkLst>
        </pc:picChg>
      </pc:sldChg>
      <pc:sldChg chg="addSp modSp">
        <pc:chgData name="David Heck" userId="2c2cec5da798c491" providerId="Windows Live" clId="Web-{33121BE5-7D70-41AF-B579-FD14ABC75DF6}" dt="2023-03-11T20:23:26.665" v="1454" actId="14100"/>
        <pc:sldMkLst>
          <pc:docMk/>
          <pc:sldMk cId="3145340593" sldId="306"/>
        </pc:sldMkLst>
        <pc:spChg chg="mod">
          <ac:chgData name="David Heck" userId="2c2cec5da798c491" providerId="Windows Live" clId="Web-{33121BE5-7D70-41AF-B579-FD14ABC75DF6}" dt="2023-03-11T20:23:26.665" v="1454" actId="14100"/>
          <ac:spMkLst>
            <pc:docMk/>
            <pc:sldMk cId="3145340593" sldId="306"/>
            <ac:spMk id="3" creationId="{373827F3-F386-AA4E-80ED-D86DEF8C158D}"/>
          </ac:spMkLst>
        </pc:spChg>
        <pc:picChg chg="add mod">
          <ac:chgData name="David Heck" userId="2c2cec5da798c491" providerId="Windows Live" clId="Web-{33121BE5-7D70-41AF-B579-FD14ABC75DF6}" dt="2023-03-11T20:23:19.899" v="1452" actId="14100"/>
          <ac:picMkLst>
            <pc:docMk/>
            <pc:sldMk cId="3145340593" sldId="306"/>
            <ac:picMk id="2" creationId="{63B718F3-E40B-8536-FC13-6FED74096CF5}"/>
          </ac:picMkLst>
        </pc:picChg>
      </pc:sldChg>
      <pc:sldChg chg="addSp modSp">
        <pc:chgData name="David Heck" userId="2c2cec5da798c491" providerId="Windows Live" clId="Web-{33121BE5-7D70-41AF-B579-FD14ABC75DF6}" dt="2023-03-11T20:19:39.785" v="1447" actId="20577"/>
        <pc:sldMkLst>
          <pc:docMk/>
          <pc:sldMk cId="1106727586" sldId="307"/>
        </pc:sldMkLst>
        <pc:spChg chg="mod">
          <ac:chgData name="David Heck" userId="2c2cec5da798c491" providerId="Windows Live" clId="Web-{33121BE5-7D70-41AF-B579-FD14ABC75DF6}" dt="2023-03-11T20:11:47.681" v="1358" actId="14100"/>
          <ac:spMkLst>
            <pc:docMk/>
            <pc:sldMk cId="1106727586" sldId="307"/>
            <ac:spMk id="3" creationId="{373827F3-F386-AA4E-80ED-D86DEF8C158D}"/>
          </ac:spMkLst>
        </pc:spChg>
        <pc:spChg chg="add mod">
          <ac:chgData name="David Heck" userId="2c2cec5da798c491" providerId="Windows Live" clId="Web-{33121BE5-7D70-41AF-B579-FD14ABC75DF6}" dt="2023-03-11T20:19:39.785" v="1447" actId="20577"/>
          <ac:spMkLst>
            <pc:docMk/>
            <pc:sldMk cId="1106727586" sldId="307"/>
            <ac:spMk id="7" creationId="{C8B18AF8-3473-60FA-E621-FF55B8A49674}"/>
          </ac:spMkLst>
        </pc:spChg>
        <pc:picChg chg="add mod">
          <ac:chgData name="David Heck" userId="2c2cec5da798c491" providerId="Windows Live" clId="Web-{33121BE5-7D70-41AF-B579-FD14ABC75DF6}" dt="2023-03-11T20:11:40.930" v="1357" actId="14100"/>
          <ac:picMkLst>
            <pc:docMk/>
            <pc:sldMk cId="1106727586" sldId="307"/>
            <ac:picMk id="2" creationId="{F52FE8D7-FCC7-6316-C823-C9ED08B87F2A}"/>
          </ac:picMkLst>
        </pc:picChg>
      </pc:sldChg>
      <pc:sldChg chg="addSp modSp">
        <pc:chgData name="David Heck" userId="2c2cec5da798c491" providerId="Windows Live" clId="Web-{33121BE5-7D70-41AF-B579-FD14ABC75DF6}" dt="2023-03-11T20:24:01.306" v="1457" actId="14100"/>
        <pc:sldMkLst>
          <pc:docMk/>
          <pc:sldMk cId="706594483" sldId="308"/>
        </pc:sldMkLst>
        <pc:picChg chg="add mod">
          <ac:chgData name="David Heck" userId="2c2cec5da798c491" providerId="Windows Live" clId="Web-{33121BE5-7D70-41AF-B579-FD14ABC75DF6}" dt="2023-03-11T20:24:01.306" v="1457" actId="14100"/>
          <ac:picMkLst>
            <pc:docMk/>
            <pc:sldMk cId="706594483" sldId="308"/>
            <ac:picMk id="2" creationId="{67C7B78D-D77D-26D4-6F96-29C5CDA1A42B}"/>
          </ac:picMkLst>
        </pc:picChg>
      </pc:sldChg>
      <pc:sldChg chg="addSp modSp">
        <pc:chgData name="David Heck" userId="2c2cec5da798c491" providerId="Windows Live" clId="Web-{33121BE5-7D70-41AF-B579-FD14ABC75DF6}" dt="2023-03-11T20:27:02.545" v="1464" actId="14100"/>
        <pc:sldMkLst>
          <pc:docMk/>
          <pc:sldMk cId="1794738657" sldId="309"/>
        </pc:sldMkLst>
        <pc:picChg chg="add mod">
          <ac:chgData name="David Heck" userId="2c2cec5da798c491" providerId="Windows Live" clId="Web-{33121BE5-7D70-41AF-B579-FD14ABC75DF6}" dt="2023-03-11T20:27:02.545" v="1464" actId="14100"/>
          <ac:picMkLst>
            <pc:docMk/>
            <pc:sldMk cId="1794738657" sldId="309"/>
            <ac:picMk id="2" creationId="{3A7A6BDE-8B47-0C3C-D5A8-2011DD5B3E7C}"/>
          </ac:picMkLst>
        </pc:picChg>
      </pc:sldChg>
      <pc:sldChg chg="addSp modSp">
        <pc:chgData name="David Heck" userId="2c2cec5da798c491" providerId="Windows Live" clId="Web-{33121BE5-7D70-41AF-B579-FD14ABC75DF6}" dt="2023-03-11T20:27:55.515" v="1467" actId="14100"/>
        <pc:sldMkLst>
          <pc:docMk/>
          <pc:sldMk cId="4010014743" sldId="310"/>
        </pc:sldMkLst>
        <pc:picChg chg="add mod">
          <ac:chgData name="David Heck" userId="2c2cec5da798c491" providerId="Windows Live" clId="Web-{33121BE5-7D70-41AF-B579-FD14ABC75DF6}" dt="2023-03-11T20:27:55.515" v="1467" actId="14100"/>
          <ac:picMkLst>
            <pc:docMk/>
            <pc:sldMk cId="4010014743" sldId="310"/>
            <ac:picMk id="2" creationId="{2EAC2E99-921D-FFC2-7FB9-1F69A1ADACB8}"/>
          </ac:picMkLst>
        </pc:picChg>
      </pc:sldChg>
      <pc:sldChg chg="addSp modSp">
        <pc:chgData name="David Heck" userId="2c2cec5da798c491" providerId="Windows Live" clId="Web-{33121BE5-7D70-41AF-B579-FD14ABC75DF6}" dt="2023-03-11T20:28:17.031" v="1470" actId="14100"/>
        <pc:sldMkLst>
          <pc:docMk/>
          <pc:sldMk cId="2735560525" sldId="311"/>
        </pc:sldMkLst>
        <pc:picChg chg="add mod">
          <ac:chgData name="David Heck" userId="2c2cec5da798c491" providerId="Windows Live" clId="Web-{33121BE5-7D70-41AF-B579-FD14ABC75DF6}" dt="2023-03-11T20:28:17.031" v="1470" actId="14100"/>
          <ac:picMkLst>
            <pc:docMk/>
            <pc:sldMk cId="2735560525" sldId="311"/>
            <ac:picMk id="2" creationId="{74FD1BC8-215F-EF75-8265-5ACBE1C2AF33}"/>
          </ac:picMkLst>
        </pc:picChg>
      </pc:sldChg>
      <pc:sldChg chg="addSp modSp">
        <pc:chgData name="David Heck" userId="2c2cec5da798c491" providerId="Windows Live" clId="Web-{33121BE5-7D70-41AF-B579-FD14ABC75DF6}" dt="2023-03-11T20:43:31.614" v="1474" actId="14100"/>
        <pc:sldMkLst>
          <pc:docMk/>
          <pc:sldMk cId="1434679925" sldId="312"/>
        </pc:sldMkLst>
        <pc:spChg chg="mod">
          <ac:chgData name="David Heck" userId="2c2cec5da798c491" providerId="Windows Live" clId="Web-{33121BE5-7D70-41AF-B579-FD14ABC75DF6}" dt="2023-03-11T20:43:31.614" v="1474" actId="14100"/>
          <ac:spMkLst>
            <pc:docMk/>
            <pc:sldMk cId="1434679925" sldId="312"/>
            <ac:spMk id="5" creationId="{1B07C49E-AFFC-EC46-8930-E4D428F5F943}"/>
          </ac:spMkLst>
        </pc:spChg>
        <pc:picChg chg="add mod">
          <ac:chgData name="David Heck" userId="2c2cec5da798c491" providerId="Windows Live" clId="Web-{33121BE5-7D70-41AF-B579-FD14ABC75DF6}" dt="2023-03-11T20:43:27.410" v="1473" actId="14100"/>
          <ac:picMkLst>
            <pc:docMk/>
            <pc:sldMk cId="1434679925" sldId="312"/>
            <ac:picMk id="2" creationId="{7D902F69-77C3-9057-58D4-0DAC654A1DE4}"/>
          </ac:picMkLst>
        </pc:picChg>
      </pc:sldChg>
      <pc:sldChg chg="addSp modSp">
        <pc:chgData name="David Heck" userId="2c2cec5da798c491" providerId="Windows Live" clId="Web-{33121BE5-7D70-41AF-B579-FD14ABC75DF6}" dt="2023-03-11T20:44:46.725" v="1483" actId="14100"/>
        <pc:sldMkLst>
          <pc:docMk/>
          <pc:sldMk cId="1756972646" sldId="313"/>
        </pc:sldMkLst>
        <pc:spChg chg="mod">
          <ac:chgData name="David Heck" userId="2c2cec5da798c491" providerId="Windows Live" clId="Web-{33121BE5-7D70-41AF-B579-FD14ABC75DF6}" dt="2023-03-11T20:44:46.725" v="1483" actId="14100"/>
          <ac:spMkLst>
            <pc:docMk/>
            <pc:sldMk cId="1756972646" sldId="313"/>
            <ac:spMk id="5" creationId="{1B07C49E-AFFC-EC46-8930-E4D428F5F943}"/>
          </ac:spMkLst>
        </pc:spChg>
        <pc:picChg chg="add mod">
          <ac:chgData name="David Heck" userId="2c2cec5da798c491" providerId="Windows Live" clId="Web-{33121BE5-7D70-41AF-B579-FD14ABC75DF6}" dt="2023-03-11T20:44:43.412" v="1482" actId="14100"/>
          <ac:picMkLst>
            <pc:docMk/>
            <pc:sldMk cId="1756972646" sldId="313"/>
            <ac:picMk id="2" creationId="{2BE141DC-B9BD-6953-F048-05A50737E629}"/>
          </ac:picMkLst>
        </pc:picChg>
      </pc:sldChg>
      <pc:sldChg chg="addSp modSp">
        <pc:chgData name="David Heck" userId="2c2cec5da798c491" providerId="Windows Live" clId="Web-{33121BE5-7D70-41AF-B579-FD14ABC75DF6}" dt="2023-03-11T20:44:06.036" v="1479" actId="14100"/>
        <pc:sldMkLst>
          <pc:docMk/>
          <pc:sldMk cId="639399535" sldId="314"/>
        </pc:sldMkLst>
        <pc:spChg chg="mod">
          <ac:chgData name="David Heck" userId="2c2cec5da798c491" providerId="Windows Live" clId="Web-{33121BE5-7D70-41AF-B579-FD14ABC75DF6}" dt="2023-03-11T20:44:06.036" v="1479" actId="14100"/>
          <ac:spMkLst>
            <pc:docMk/>
            <pc:sldMk cId="639399535" sldId="314"/>
            <ac:spMk id="5" creationId="{1B07C49E-AFFC-EC46-8930-E4D428F5F943}"/>
          </ac:spMkLst>
        </pc:spChg>
        <pc:picChg chg="add mod">
          <ac:chgData name="David Heck" userId="2c2cec5da798c491" providerId="Windows Live" clId="Web-{33121BE5-7D70-41AF-B579-FD14ABC75DF6}" dt="2023-03-11T20:44:02.614" v="1478" actId="14100"/>
          <ac:picMkLst>
            <pc:docMk/>
            <pc:sldMk cId="639399535" sldId="314"/>
            <ac:picMk id="2" creationId="{3E4E559F-9292-820E-3836-C35C63BE74E5}"/>
          </ac:picMkLst>
        </pc:picChg>
      </pc:sldChg>
      <pc:sldChg chg="addSp modSp">
        <pc:chgData name="David Heck" userId="2c2cec5da798c491" providerId="Windows Live" clId="Web-{33121BE5-7D70-41AF-B579-FD14ABC75DF6}" dt="2023-03-11T20:45:16.444" v="1487" actId="14100"/>
        <pc:sldMkLst>
          <pc:docMk/>
          <pc:sldMk cId="3566646398" sldId="315"/>
        </pc:sldMkLst>
        <pc:spChg chg="mod">
          <ac:chgData name="David Heck" userId="2c2cec5da798c491" providerId="Windows Live" clId="Web-{33121BE5-7D70-41AF-B579-FD14ABC75DF6}" dt="2023-03-11T20:45:16.444" v="1487" actId="14100"/>
          <ac:spMkLst>
            <pc:docMk/>
            <pc:sldMk cId="3566646398" sldId="315"/>
            <ac:spMk id="5" creationId="{1B07C49E-AFFC-EC46-8930-E4D428F5F943}"/>
          </ac:spMkLst>
        </pc:spChg>
        <pc:picChg chg="add mod">
          <ac:chgData name="David Heck" userId="2c2cec5da798c491" providerId="Windows Live" clId="Web-{33121BE5-7D70-41AF-B579-FD14ABC75DF6}" dt="2023-03-11T20:45:13.100" v="1486" actId="14100"/>
          <ac:picMkLst>
            <pc:docMk/>
            <pc:sldMk cId="3566646398" sldId="315"/>
            <ac:picMk id="2" creationId="{6C1A76A1-026C-BF64-07F1-F7764252DC5B}"/>
          </ac:picMkLst>
        </pc:picChg>
      </pc:sldChg>
      <pc:sldChg chg="addSp modSp">
        <pc:chgData name="David Heck" userId="2c2cec5da798c491" providerId="Windows Live" clId="Web-{33121BE5-7D70-41AF-B579-FD14ABC75DF6}" dt="2023-03-11T20:45:48.039" v="1491" actId="14100"/>
        <pc:sldMkLst>
          <pc:docMk/>
          <pc:sldMk cId="1398439132" sldId="316"/>
        </pc:sldMkLst>
        <pc:spChg chg="mod">
          <ac:chgData name="David Heck" userId="2c2cec5da798c491" providerId="Windows Live" clId="Web-{33121BE5-7D70-41AF-B579-FD14ABC75DF6}" dt="2023-03-11T20:45:48.039" v="1491" actId="14100"/>
          <ac:spMkLst>
            <pc:docMk/>
            <pc:sldMk cId="1398439132" sldId="316"/>
            <ac:spMk id="5" creationId="{1B07C49E-AFFC-EC46-8930-E4D428F5F943}"/>
          </ac:spMkLst>
        </pc:spChg>
        <pc:picChg chg="add mod">
          <ac:chgData name="David Heck" userId="2c2cec5da798c491" providerId="Windows Live" clId="Web-{33121BE5-7D70-41AF-B579-FD14ABC75DF6}" dt="2023-03-11T20:45:45.007" v="1490" actId="14100"/>
          <ac:picMkLst>
            <pc:docMk/>
            <pc:sldMk cId="1398439132" sldId="316"/>
            <ac:picMk id="2" creationId="{4FAB2E64-D201-4DCC-4BC3-A653D4206817}"/>
          </ac:picMkLst>
        </pc:picChg>
      </pc:sldChg>
      <pc:sldChg chg="addSp modSp">
        <pc:chgData name="David Heck" userId="2c2cec5da798c491" providerId="Windows Live" clId="Web-{33121BE5-7D70-41AF-B579-FD14ABC75DF6}" dt="2023-03-11T20:46:23.383" v="1495" actId="14100"/>
        <pc:sldMkLst>
          <pc:docMk/>
          <pc:sldMk cId="3975168428" sldId="317"/>
        </pc:sldMkLst>
        <pc:spChg chg="mod">
          <ac:chgData name="David Heck" userId="2c2cec5da798c491" providerId="Windows Live" clId="Web-{33121BE5-7D70-41AF-B579-FD14ABC75DF6}" dt="2023-03-11T20:46:23.383" v="1495" actId="14100"/>
          <ac:spMkLst>
            <pc:docMk/>
            <pc:sldMk cId="3975168428" sldId="317"/>
            <ac:spMk id="5" creationId="{1B07C49E-AFFC-EC46-8930-E4D428F5F943}"/>
          </ac:spMkLst>
        </pc:spChg>
        <pc:picChg chg="add mod">
          <ac:chgData name="David Heck" userId="2c2cec5da798c491" providerId="Windows Live" clId="Web-{33121BE5-7D70-41AF-B579-FD14ABC75DF6}" dt="2023-03-11T20:46:20.039" v="1494" actId="14100"/>
          <ac:picMkLst>
            <pc:docMk/>
            <pc:sldMk cId="3975168428" sldId="317"/>
            <ac:picMk id="2" creationId="{A17AAD14-7E23-70C6-C5C0-C0872A63E29F}"/>
          </ac:picMkLst>
        </pc:picChg>
      </pc:sldChg>
      <pc:sldChg chg="addSp modSp">
        <pc:chgData name="David Heck" userId="2c2cec5da798c491" providerId="Windows Live" clId="Web-{33121BE5-7D70-41AF-B579-FD14ABC75DF6}" dt="2023-03-11T20:49:44.044" v="1505" actId="14100"/>
        <pc:sldMkLst>
          <pc:docMk/>
          <pc:sldMk cId="239597884" sldId="318"/>
        </pc:sldMkLst>
        <pc:picChg chg="add mod">
          <ac:chgData name="David Heck" userId="2c2cec5da798c491" providerId="Windows Live" clId="Web-{33121BE5-7D70-41AF-B579-FD14ABC75DF6}" dt="2023-03-11T20:48:54.214" v="1502" actId="14100"/>
          <ac:picMkLst>
            <pc:docMk/>
            <pc:sldMk cId="239597884" sldId="318"/>
            <ac:picMk id="2" creationId="{7D651371-5815-28C8-88A0-3EEF80F5DCA6}"/>
          </ac:picMkLst>
        </pc:picChg>
        <pc:picChg chg="add mod">
          <ac:chgData name="David Heck" userId="2c2cec5da798c491" providerId="Windows Live" clId="Web-{33121BE5-7D70-41AF-B579-FD14ABC75DF6}" dt="2023-03-11T20:49:44.044" v="1505" actId="14100"/>
          <ac:picMkLst>
            <pc:docMk/>
            <pc:sldMk cId="239597884" sldId="318"/>
            <ac:picMk id="4" creationId="{D2DE266A-D23F-8420-D02C-97638728C3A7}"/>
          </ac:picMkLst>
        </pc:picChg>
      </pc:sldChg>
      <pc:sldChg chg="addSp modSp">
        <pc:chgData name="David Heck" userId="2c2cec5da798c491" providerId="Windows Live" clId="Web-{33121BE5-7D70-41AF-B579-FD14ABC75DF6}" dt="2023-03-11T20:51:57.094" v="1509" actId="14100"/>
        <pc:sldMkLst>
          <pc:docMk/>
          <pc:sldMk cId="232499080" sldId="319"/>
        </pc:sldMkLst>
        <pc:spChg chg="mod">
          <ac:chgData name="David Heck" userId="2c2cec5da798c491" providerId="Windows Live" clId="Web-{33121BE5-7D70-41AF-B579-FD14ABC75DF6}" dt="2023-03-11T20:51:57.094" v="1509" actId="14100"/>
          <ac:spMkLst>
            <pc:docMk/>
            <pc:sldMk cId="232499080" sldId="319"/>
            <ac:spMk id="5" creationId="{85D9F803-CDBC-C74C-AF1B-2B5937D1C241}"/>
          </ac:spMkLst>
        </pc:spChg>
        <pc:picChg chg="add mod">
          <ac:chgData name="David Heck" userId="2c2cec5da798c491" providerId="Windows Live" clId="Web-{33121BE5-7D70-41AF-B579-FD14ABC75DF6}" dt="2023-03-11T20:51:53.531" v="1508" actId="14100"/>
          <ac:picMkLst>
            <pc:docMk/>
            <pc:sldMk cId="232499080" sldId="319"/>
            <ac:picMk id="2" creationId="{AD27B175-B7AF-5DD5-EEBC-23440E79EBD0}"/>
          </ac:picMkLst>
        </pc:picChg>
      </pc:sldChg>
      <pc:sldChg chg="addSp modSp">
        <pc:chgData name="David Heck" userId="2c2cec5da798c491" providerId="Windows Live" clId="Web-{33121BE5-7D70-41AF-B579-FD14ABC75DF6}" dt="2023-03-11T21:04:12.098" v="1512" actId="14100"/>
        <pc:sldMkLst>
          <pc:docMk/>
          <pc:sldMk cId="3645034231" sldId="320"/>
        </pc:sldMkLst>
        <pc:picChg chg="add mod">
          <ac:chgData name="David Heck" userId="2c2cec5da798c491" providerId="Windows Live" clId="Web-{33121BE5-7D70-41AF-B579-FD14ABC75DF6}" dt="2023-03-11T21:04:12.098" v="1512" actId="14100"/>
          <ac:picMkLst>
            <pc:docMk/>
            <pc:sldMk cId="3645034231" sldId="320"/>
            <ac:picMk id="2" creationId="{D4797387-2566-4A07-AE6F-0AD03107C750}"/>
          </ac:picMkLst>
        </pc:picChg>
      </pc:sldChg>
      <pc:sldChg chg="addSp modSp">
        <pc:chgData name="David Heck" userId="2c2cec5da798c491" providerId="Windows Live" clId="Web-{33121BE5-7D70-41AF-B579-FD14ABC75DF6}" dt="2023-03-11T21:08:12.759" v="1516" actId="14100"/>
        <pc:sldMkLst>
          <pc:docMk/>
          <pc:sldMk cId="700132931" sldId="322"/>
        </pc:sldMkLst>
        <pc:spChg chg="mod">
          <ac:chgData name="David Heck" userId="2c2cec5da798c491" providerId="Windows Live" clId="Web-{33121BE5-7D70-41AF-B579-FD14ABC75DF6}" dt="2023-03-11T21:08:12.759" v="1516" actId="14100"/>
          <ac:spMkLst>
            <pc:docMk/>
            <pc:sldMk cId="700132931" sldId="322"/>
            <ac:spMk id="5" creationId="{85D9F803-CDBC-C74C-AF1B-2B5937D1C241}"/>
          </ac:spMkLst>
        </pc:spChg>
        <pc:picChg chg="add mod">
          <ac:chgData name="David Heck" userId="2c2cec5da798c491" providerId="Windows Live" clId="Web-{33121BE5-7D70-41AF-B579-FD14ABC75DF6}" dt="2023-03-11T21:08:08.416" v="1515" actId="14100"/>
          <ac:picMkLst>
            <pc:docMk/>
            <pc:sldMk cId="700132931" sldId="322"/>
            <ac:picMk id="2" creationId="{ED5F9BC4-F0F8-F347-F080-FED963AF7030}"/>
          </ac:picMkLst>
        </pc:picChg>
      </pc:sldChg>
      <pc:sldChg chg="modSp">
        <pc:chgData name="David Heck" userId="2c2cec5da798c491" providerId="Windows Live" clId="Web-{33121BE5-7D70-41AF-B579-FD14ABC75DF6}" dt="2023-03-11T01:55:43.062" v="461" actId="20577"/>
        <pc:sldMkLst>
          <pc:docMk/>
          <pc:sldMk cId="2560061391" sldId="332"/>
        </pc:sldMkLst>
        <pc:spChg chg="mod">
          <ac:chgData name="David Heck" userId="2c2cec5da798c491" providerId="Windows Live" clId="Web-{33121BE5-7D70-41AF-B579-FD14ABC75DF6}" dt="2023-03-11T01:55:43.062" v="461" actId="20577"/>
          <ac:spMkLst>
            <pc:docMk/>
            <pc:sldMk cId="2560061391" sldId="332"/>
            <ac:spMk id="5" creationId="{8E999A1B-8752-489F-A63B-EA2F60186B52}"/>
          </ac:spMkLst>
        </pc:spChg>
      </pc:sldChg>
    </pc:docChg>
  </pc:docChgLst>
  <pc:docChgLst>
    <pc:chgData name="David Heck" userId="2c2cec5da798c491" providerId="Windows Live" clId="Web-{6BE6CEE1-4E63-44D7-9632-B59E8CE4FA98}"/>
    <pc:docChg chg="addSld delSld modSld">
      <pc:chgData name="David Heck" userId="2c2cec5da798c491" providerId="Windows Live" clId="Web-{6BE6CEE1-4E63-44D7-9632-B59E8CE4FA98}" dt="2023-03-12T17:07:01.386" v="1572" actId="20577"/>
      <pc:docMkLst>
        <pc:docMk/>
      </pc:docMkLst>
      <pc:sldChg chg="modSp">
        <pc:chgData name="David Heck" userId="2c2cec5da798c491" providerId="Windows Live" clId="Web-{6BE6CEE1-4E63-44D7-9632-B59E8CE4FA98}" dt="2023-03-12T16:14:09.831" v="665" actId="1076"/>
        <pc:sldMkLst>
          <pc:docMk/>
          <pc:sldMk cId="1553432724" sldId="262"/>
        </pc:sldMkLst>
        <pc:spChg chg="mod">
          <ac:chgData name="David Heck" userId="2c2cec5da798c491" providerId="Windows Live" clId="Web-{6BE6CEE1-4E63-44D7-9632-B59E8CE4FA98}" dt="2023-03-12T16:14:09.831" v="665" actId="1076"/>
          <ac:spMkLst>
            <pc:docMk/>
            <pc:sldMk cId="1553432724" sldId="262"/>
            <ac:spMk id="7" creationId="{0BFEC426-B615-E549-83E5-140FD588BC64}"/>
          </ac:spMkLst>
        </pc:spChg>
      </pc:sldChg>
      <pc:sldChg chg="modSp">
        <pc:chgData name="David Heck" userId="2c2cec5da798c491" providerId="Windows Live" clId="Web-{6BE6CEE1-4E63-44D7-9632-B59E8CE4FA98}" dt="2023-03-12T12:33:08.599" v="52" actId="14100"/>
        <pc:sldMkLst>
          <pc:docMk/>
          <pc:sldMk cId="3288665831" sldId="263"/>
        </pc:sldMkLst>
        <pc:cxnChg chg="mod">
          <ac:chgData name="David Heck" userId="2c2cec5da798c491" providerId="Windows Live" clId="Web-{6BE6CEE1-4E63-44D7-9632-B59E8CE4FA98}" dt="2023-03-12T12:33:08.599" v="52" actId="14100"/>
          <ac:cxnSpMkLst>
            <pc:docMk/>
            <pc:sldMk cId="3288665831" sldId="263"/>
            <ac:cxnSpMk id="7" creationId="{D3FD3BDA-EA1D-31C2-1D2D-1B1C1DCC4D60}"/>
          </ac:cxnSpMkLst>
        </pc:cxnChg>
      </pc:sldChg>
      <pc:sldChg chg="addSp modSp">
        <pc:chgData name="David Heck" userId="2c2cec5da798c491" providerId="Windows Live" clId="Web-{6BE6CEE1-4E63-44D7-9632-B59E8CE4FA98}" dt="2023-03-12T13:25:31.758" v="375" actId="20577"/>
        <pc:sldMkLst>
          <pc:docMk/>
          <pc:sldMk cId="2987552906" sldId="264"/>
        </pc:sldMkLst>
        <pc:spChg chg="add mod">
          <ac:chgData name="David Heck" userId="2c2cec5da798c491" providerId="Windows Live" clId="Web-{6BE6CEE1-4E63-44D7-9632-B59E8CE4FA98}" dt="2023-03-12T13:22:33.028" v="303" actId="20577"/>
          <ac:spMkLst>
            <pc:docMk/>
            <pc:sldMk cId="2987552906" sldId="264"/>
            <ac:spMk id="3" creationId="{C2290B8F-AEC0-B8C7-394E-D8CD18A378A3}"/>
          </ac:spMkLst>
        </pc:spChg>
        <pc:spChg chg="mod">
          <ac:chgData name="David Heck" userId="2c2cec5da798c491" providerId="Windows Live" clId="Web-{6BE6CEE1-4E63-44D7-9632-B59E8CE4FA98}" dt="2023-03-12T13:25:31.758" v="375" actId="20577"/>
          <ac:spMkLst>
            <pc:docMk/>
            <pc:sldMk cId="2987552906" sldId="264"/>
            <ac:spMk id="5" creationId="{1B07C49E-AFFC-EC46-8930-E4D428F5F943}"/>
          </ac:spMkLst>
        </pc:spChg>
        <pc:spChg chg="add mod">
          <ac:chgData name="David Heck" userId="2c2cec5da798c491" providerId="Windows Live" clId="Web-{6BE6CEE1-4E63-44D7-9632-B59E8CE4FA98}" dt="2023-03-12T13:23:12.232" v="318" actId="20577"/>
          <ac:spMkLst>
            <pc:docMk/>
            <pc:sldMk cId="2987552906" sldId="264"/>
            <ac:spMk id="7" creationId="{B15D08FD-A4CA-386B-9E70-884C6C1FEA95}"/>
          </ac:spMkLst>
        </pc:spChg>
        <pc:spChg chg="add mod">
          <ac:chgData name="David Heck" userId="2c2cec5da798c491" providerId="Windows Live" clId="Web-{6BE6CEE1-4E63-44D7-9632-B59E8CE4FA98}" dt="2023-03-12T13:23:22.499" v="327" actId="20577"/>
          <ac:spMkLst>
            <pc:docMk/>
            <pc:sldMk cId="2987552906" sldId="264"/>
            <ac:spMk id="12" creationId="{360CEB77-B6BD-9A0C-55D6-2A92B3C48F5C}"/>
          </ac:spMkLst>
        </pc:spChg>
        <pc:cxnChg chg="add">
          <ac:chgData name="David Heck" userId="2c2cec5da798c491" providerId="Windows Live" clId="Web-{6BE6CEE1-4E63-44D7-9632-B59E8CE4FA98}" dt="2023-03-12T13:22:21.372" v="297"/>
          <ac:cxnSpMkLst>
            <pc:docMk/>
            <pc:sldMk cId="2987552906" sldId="264"/>
            <ac:cxnSpMk id="10" creationId="{EB58CA44-1347-6520-50EF-C187073C7158}"/>
          </ac:cxnSpMkLst>
        </pc:cxnChg>
        <pc:cxnChg chg="add">
          <ac:chgData name="David Heck" userId="2c2cec5da798c491" providerId="Windows Live" clId="Web-{6BE6CEE1-4E63-44D7-9632-B59E8CE4FA98}" dt="2023-03-12T13:22:21.387" v="299"/>
          <ac:cxnSpMkLst>
            <pc:docMk/>
            <pc:sldMk cId="2987552906" sldId="264"/>
            <ac:cxnSpMk id="14" creationId="{5DC812B2-931E-5EE3-8D84-5EE5C56C8597}"/>
          </ac:cxnSpMkLst>
        </pc:cxnChg>
      </pc:sldChg>
      <pc:sldChg chg="modSp">
        <pc:chgData name="David Heck" userId="2c2cec5da798c491" providerId="Windows Live" clId="Web-{6BE6CEE1-4E63-44D7-9632-B59E8CE4FA98}" dt="2023-03-12T16:15:04.067" v="666" actId="20577"/>
        <pc:sldMkLst>
          <pc:docMk/>
          <pc:sldMk cId="1578726356" sldId="265"/>
        </pc:sldMkLst>
        <pc:spChg chg="mod">
          <ac:chgData name="David Heck" userId="2c2cec5da798c491" providerId="Windows Live" clId="Web-{6BE6CEE1-4E63-44D7-9632-B59E8CE4FA98}" dt="2023-03-12T16:15:04.067" v="666" actId="20577"/>
          <ac:spMkLst>
            <pc:docMk/>
            <pc:sldMk cId="1578726356" sldId="265"/>
            <ac:spMk id="5" creationId="{1B07C49E-AFFC-EC46-8930-E4D428F5F943}"/>
          </ac:spMkLst>
        </pc:spChg>
      </pc:sldChg>
      <pc:sldChg chg="addSp modSp">
        <pc:chgData name="David Heck" userId="2c2cec5da798c491" providerId="Windows Live" clId="Web-{6BE6CEE1-4E63-44D7-9632-B59E8CE4FA98}" dt="2023-03-12T13:30:46.188" v="464" actId="14100"/>
        <pc:sldMkLst>
          <pc:docMk/>
          <pc:sldMk cId="779971636" sldId="266"/>
        </pc:sldMkLst>
        <pc:spChg chg="mod">
          <ac:chgData name="David Heck" userId="2c2cec5da798c491" providerId="Windows Live" clId="Web-{6BE6CEE1-4E63-44D7-9632-B59E8CE4FA98}" dt="2023-03-12T13:29:55.905" v="454" actId="20577"/>
          <ac:spMkLst>
            <pc:docMk/>
            <pc:sldMk cId="779971636" sldId="266"/>
            <ac:spMk id="5" creationId="{1B07C49E-AFFC-EC46-8930-E4D428F5F943}"/>
          </ac:spMkLst>
        </pc:spChg>
        <pc:picChg chg="add mod">
          <ac:chgData name="David Heck" userId="2c2cec5da798c491" providerId="Windows Live" clId="Web-{6BE6CEE1-4E63-44D7-9632-B59E8CE4FA98}" dt="2023-03-12T13:30:46.188" v="464" actId="14100"/>
          <ac:picMkLst>
            <pc:docMk/>
            <pc:sldMk cId="779971636" sldId="266"/>
            <ac:picMk id="2" creationId="{716DFF11-DB8D-2FE6-9874-B4961D36198A}"/>
          </ac:picMkLst>
        </pc:picChg>
        <pc:picChg chg="add mod">
          <ac:chgData name="David Heck" userId="2c2cec5da798c491" providerId="Windows Live" clId="Web-{6BE6CEE1-4E63-44D7-9632-B59E8CE4FA98}" dt="2023-03-12T13:30:33.078" v="461" actId="1076"/>
          <ac:picMkLst>
            <pc:docMk/>
            <pc:sldMk cId="779971636" sldId="266"/>
            <ac:picMk id="6" creationId="{89820853-9692-7E56-3B08-F55E7A058569}"/>
          </ac:picMkLst>
        </pc:picChg>
        <pc:picChg chg="add mod">
          <ac:chgData name="David Heck" userId="2c2cec5da798c491" providerId="Windows Live" clId="Web-{6BE6CEE1-4E63-44D7-9632-B59E8CE4FA98}" dt="2023-03-12T13:30:41.281" v="463" actId="14100"/>
          <ac:picMkLst>
            <pc:docMk/>
            <pc:sldMk cId="779971636" sldId="266"/>
            <ac:picMk id="7" creationId="{C2F38C65-03A0-9187-DBAA-F790C40889B1}"/>
          </ac:picMkLst>
        </pc:picChg>
      </pc:sldChg>
      <pc:sldChg chg="addSp delSp modSp">
        <pc:chgData name="David Heck" userId="2c2cec5da798c491" providerId="Windows Live" clId="Web-{6BE6CEE1-4E63-44D7-9632-B59E8CE4FA98}" dt="2023-03-12T16:57:49.842" v="1303"/>
        <pc:sldMkLst>
          <pc:docMk/>
          <pc:sldMk cId="2727850971" sldId="270"/>
        </pc:sldMkLst>
        <pc:spChg chg="add del mod">
          <ac:chgData name="David Heck" userId="2c2cec5da798c491" providerId="Windows Live" clId="Web-{6BE6CEE1-4E63-44D7-9632-B59E8CE4FA98}" dt="2023-03-12T16:57:49.842" v="1303"/>
          <ac:spMkLst>
            <pc:docMk/>
            <pc:sldMk cId="2727850971" sldId="270"/>
            <ac:spMk id="7" creationId="{1F17D525-3A28-DEFA-D48B-EA5FDBE166F6}"/>
          </ac:spMkLst>
        </pc:spChg>
      </pc:sldChg>
      <pc:sldChg chg="modSp">
        <pc:chgData name="David Heck" userId="2c2cec5da798c491" providerId="Windows Live" clId="Web-{6BE6CEE1-4E63-44D7-9632-B59E8CE4FA98}" dt="2023-03-12T17:07:01.386" v="1572" actId="20577"/>
        <pc:sldMkLst>
          <pc:docMk/>
          <pc:sldMk cId="1630123617" sldId="274"/>
        </pc:sldMkLst>
        <pc:spChg chg="mod">
          <ac:chgData name="David Heck" userId="2c2cec5da798c491" providerId="Windows Live" clId="Web-{6BE6CEE1-4E63-44D7-9632-B59E8CE4FA98}" dt="2023-03-12T17:07:01.386" v="1572" actId="20577"/>
          <ac:spMkLst>
            <pc:docMk/>
            <pc:sldMk cId="1630123617" sldId="274"/>
            <ac:spMk id="5" creationId="{28684E62-A9F8-4E7A-AB01-78893062A1B4}"/>
          </ac:spMkLst>
        </pc:spChg>
      </pc:sldChg>
      <pc:sldChg chg="modSp">
        <pc:chgData name="David Heck" userId="2c2cec5da798c491" providerId="Windows Live" clId="Web-{6BE6CEE1-4E63-44D7-9632-B59E8CE4FA98}" dt="2023-03-12T17:04:20.711" v="1498" actId="20577"/>
        <pc:sldMkLst>
          <pc:docMk/>
          <pc:sldMk cId="3410008520" sldId="275"/>
        </pc:sldMkLst>
        <pc:spChg chg="mod">
          <ac:chgData name="David Heck" userId="2c2cec5da798c491" providerId="Windows Live" clId="Web-{6BE6CEE1-4E63-44D7-9632-B59E8CE4FA98}" dt="2023-03-12T17:04:20.711" v="1498" actId="20577"/>
          <ac:spMkLst>
            <pc:docMk/>
            <pc:sldMk cId="3410008520" sldId="275"/>
            <ac:spMk id="5" creationId="{28684E62-A9F8-4E7A-AB01-78893062A1B4}"/>
          </ac:spMkLst>
        </pc:spChg>
      </pc:sldChg>
      <pc:sldChg chg="addSp modSp">
        <pc:chgData name="David Heck" userId="2c2cec5da798c491" providerId="Windows Live" clId="Web-{6BE6CEE1-4E63-44D7-9632-B59E8CE4FA98}" dt="2023-03-12T16:17:35.461" v="717" actId="20577"/>
        <pc:sldMkLst>
          <pc:docMk/>
          <pc:sldMk cId="148114319" sldId="276"/>
        </pc:sldMkLst>
        <pc:spChg chg="mod">
          <ac:chgData name="David Heck" userId="2c2cec5da798c491" providerId="Windows Live" clId="Web-{6BE6CEE1-4E63-44D7-9632-B59E8CE4FA98}" dt="2023-03-12T16:17:35.461" v="717" actId="20577"/>
          <ac:spMkLst>
            <pc:docMk/>
            <pc:sldMk cId="148114319" sldId="276"/>
            <ac:spMk id="5" creationId="{1B07C49E-AFFC-EC46-8930-E4D428F5F943}"/>
          </ac:spMkLst>
        </pc:spChg>
        <pc:picChg chg="add mod">
          <ac:chgData name="David Heck" userId="2c2cec5da798c491" providerId="Windows Live" clId="Web-{6BE6CEE1-4E63-44D7-9632-B59E8CE4FA98}" dt="2023-03-12T13:43:18.919" v="664" actId="14100"/>
          <ac:picMkLst>
            <pc:docMk/>
            <pc:sldMk cId="148114319" sldId="276"/>
            <ac:picMk id="2" creationId="{6FC472D8-BBDD-AEDB-12B3-B35EA0A5E5F2}"/>
          </ac:picMkLst>
        </pc:picChg>
      </pc:sldChg>
      <pc:sldChg chg="modSp">
        <pc:chgData name="David Heck" userId="2c2cec5da798c491" providerId="Windows Live" clId="Web-{6BE6CEE1-4E63-44D7-9632-B59E8CE4FA98}" dt="2023-03-12T16:35:59.985" v="938" actId="20577"/>
        <pc:sldMkLst>
          <pc:docMk/>
          <pc:sldMk cId="321008965" sldId="277"/>
        </pc:sldMkLst>
        <pc:spChg chg="mod">
          <ac:chgData name="David Heck" userId="2c2cec5da798c491" providerId="Windows Live" clId="Web-{6BE6CEE1-4E63-44D7-9632-B59E8CE4FA98}" dt="2023-03-12T16:35:59.985" v="938" actId="20577"/>
          <ac:spMkLst>
            <pc:docMk/>
            <pc:sldMk cId="321008965" sldId="277"/>
            <ac:spMk id="8" creationId="{C7B9C153-C85C-3240-8E7E-523FBC004564}"/>
          </ac:spMkLst>
        </pc:spChg>
      </pc:sldChg>
      <pc:sldChg chg="addSp modSp">
        <pc:chgData name="David Heck" userId="2c2cec5da798c491" providerId="Windows Live" clId="Web-{6BE6CEE1-4E63-44D7-9632-B59E8CE4FA98}" dt="2023-03-12T17:02:42.053" v="1447" actId="20577"/>
        <pc:sldMkLst>
          <pc:docMk/>
          <pc:sldMk cId="2459446073" sldId="289"/>
        </pc:sldMkLst>
        <pc:spChg chg="add mod">
          <ac:chgData name="David Heck" userId="2c2cec5da798c491" providerId="Windows Live" clId="Web-{6BE6CEE1-4E63-44D7-9632-B59E8CE4FA98}" dt="2023-03-12T17:02:42.053" v="1447" actId="20577"/>
          <ac:spMkLst>
            <pc:docMk/>
            <pc:sldMk cId="2459446073" sldId="289"/>
            <ac:spMk id="3" creationId="{38AD49CD-71DF-FBEB-0F68-86CF42EE4573}"/>
          </ac:spMkLst>
        </pc:spChg>
        <pc:picChg chg="add mod">
          <ac:chgData name="David Heck" userId="2c2cec5da798c491" providerId="Windows Live" clId="Web-{6BE6CEE1-4E63-44D7-9632-B59E8CE4FA98}" dt="2023-03-12T03:07:35.215" v="10" actId="14100"/>
          <ac:picMkLst>
            <pc:docMk/>
            <pc:sldMk cId="2459446073" sldId="289"/>
            <ac:picMk id="2" creationId="{A1B4EBB5-FC18-670B-CC86-FF5EFA7B0878}"/>
          </ac:picMkLst>
        </pc:picChg>
      </pc:sldChg>
      <pc:sldChg chg="modSp">
        <pc:chgData name="David Heck" userId="2c2cec5da798c491" providerId="Windows Live" clId="Web-{6BE6CEE1-4E63-44D7-9632-B59E8CE4FA98}" dt="2023-03-12T13:37:21.704" v="638" actId="20577"/>
        <pc:sldMkLst>
          <pc:docMk/>
          <pc:sldMk cId="1813711241" sldId="293"/>
        </pc:sldMkLst>
        <pc:spChg chg="mod">
          <ac:chgData name="David Heck" userId="2c2cec5da798c491" providerId="Windows Live" clId="Web-{6BE6CEE1-4E63-44D7-9632-B59E8CE4FA98}" dt="2023-03-12T13:37:21.704" v="638" actId="20577"/>
          <ac:spMkLst>
            <pc:docMk/>
            <pc:sldMk cId="1813711241" sldId="293"/>
            <ac:spMk id="5" creationId="{1B07C49E-AFFC-EC46-8930-E4D428F5F943}"/>
          </ac:spMkLst>
        </pc:spChg>
      </pc:sldChg>
      <pc:sldChg chg="modSp">
        <pc:chgData name="David Heck" userId="2c2cec5da798c491" providerId="Windows Live" clId="Web-{6BE6CEE1-4E63-44D7-9632-B59E8CE4FA98}" dt="2023-03-12T16:58:31.921" v="1316" actId="20577"/>
        <pc:sldMkLst>
          <pc:docMk/>
          <pc:sldMk cId="981671777" sldId="296"/>
        </pc:sldMkLst>
        <pc:spChg chg="mod">
          <ac:chgData name="David Heck" userId="2c2cec5da798c491" providerId="Windows Live" clId="Web-{6BE6CEE1-4E63-44D7-9632-B59E8CE4FA98}" dt="2023-03-12T16:58:31.921" v="1316" actId="20577"/>
          <ac:spMkLst>
            <pc:docMk/>
            <pc:sldMk cId="981671777" sldId="296"/>
            <ac:spMk id="2" creationId="{54176327-8CC4-4356-8BBB-DC4965CE9857}"/>
          </ac:spMkLst>
        </pc:spChg>
      </pc:sldChg>
      <pc:sldChg chg="addSp delSp modSp">
        <pc:chgData name="David Heck" userId="2c2cec5da798c491" providerId="Windows Live" clId="Web-{6BE6CEE1-4E63-44D7-9632-B59E8CE4FA98}" dt="2023-03-12T12:47:02.186" v="174" actId="14100"/>
        <pc:sldMkLst>
          <pc:docMk/>
          <pc:sldMk cId="280316088" sldId="299"/>
        </pc:sldMkLst>
        <pc:spChg chg="mod">
          <ac:chgData name="David Heck" userId="2c2cec5da798c491" providerId="Windows Live" clId="Web-{6BE6CEE1-4E63-44D7-9632-B59E8CE4FA98}" dt="2023-03-12T12:40:51.085" v="104" actId="20577"/>
          <ac:spMkLst>
            <pc:docMk/>
            <pc:sldMk cId="280316088" sldId="299"/>
            <ac:spMk id="3" creationId="{AB0AB2AC-B7E6-6849-9AE9-697369407F8F}"/>
          </ac:spMkLst>
        </pc:spChg>
        <pc:spChg chg="del">
          <ac:chgData name="David Heck" userId="2c2cec5da798c491" providerId="Windows Live" clId="Web-{6BE6CEE1-4E63-44D7-9632-B59E8CE4FA98}" dt="2023-03-12T12:38:25.845" v="59"/>
          <ac:spMkLst>
            <pc:docMk/>
            <pc:sldMk cId="280316088" sldId="299"/>
            <ac:spMk id="5" creationId="{1B07C49E-AFFC-EC46-8930-E4D428F5F943}"/>
          </ac:spMkLst>
        </pc:spChg>
        <pc:spChg chg="add mod">
          <ac:chgData name="David Heck" userId="2c2cec5da798c491" providerId="Windows Live" clId="Web-{6BE6CEE1-4E63-44D7-9632-B59E8CE4FA98}" dt="2023-03-12T12:38:32.533" v="60" actId="1076"/>
          <ac:spMkLst>
            <pc:docMk/>
            <pc:sldMk cId="280316088" sldId="299"/>
            <ac:spMk id="8" creationId="{82FE2728-CB10-8205-6864-485F457FBD06}"/>
          </ac:spMkLst>
        </pc:spChg>
        <pc:spChg chg="add mod">
          <ac:chgData name="David Heck" userId="2c2cec5da798c491" providerId="Windows Live" clId="Web-{6BE6CEE1-4E63-44D7-9632-B59E8CE4FA98}" dt="2023-03-12T12:41:12.664" v="107" actId="20577"/>
          <ac:spMkLst>
            <pc:docMk/>
            <pc:sldMk cId="280316088" sldId="299"/>
            <ac:spMk id="9" creationId="{920EF1D9-FBCF-A4C7-5C81-D6C540C37215}"/>
          </ac:spMkLst>
        </pc:spChg>
        <pc:spChg chg="add mod">
          <ac:chgData name="David Heck" userId="2c2cec5da798c491" providerId="Windows Live" clId="Web-{6BE6CEE1-4E63-44D7-9632-B59E8CE4FA98}" dt="2023-03-12T12:42:35.250" v="128" actId="20577"/>
          <ac:spMkLst>
            <pc:docMk/>
            <pc:sldMk cId="280316088" sldId="299"/>
            <ac:spMk id="10" creationId="{EE7E49A8-C211-08B1-69C2-155D2DF20A2C}"/>
          </ac:spMkLst>
        </pc:spChg>
        <pc:spChg chg="add mod">
          <ac:chgData name="David Heck" userId="2c2cec5da798c491" providerId="Windows Live" clId="Web-{6BE6CEE1-4E63-44D7-9632-B59E8CE4FA98}" dt="2023-03-12T12:42:45.219" v="132" actId="20577"/>
          <ac:spMkLst>
            <pc:docMk/>
            <pc:sldMk cId="280316088" sldId="299"/>
            <ac:spMk id="11" creationId="{3E6A6071-E331-4710-D68D-791DAF0BA991}"/>
          </ac:spMkLst>
        </pc:spChg>
        <pc:spChg chg="add mod">
          <ac:chgData name="David Heck" userId="2c2cec5da798c491" providerId="Windows Live" clId="Web-{6BE6CEE1-4E63-44D7-9632-B59E8CE4FA98}" dt="2023-03-12T12:42:53.735" v="139" actId="20577"/>
          <ac:spMkLst>
            <pc:docMk/>
            <pc:sldMk cId="280316088" sldId="299"/>
            <ac:spMk id="12" creationId="{634B27CB-7AAE-49C8-7045-1F4FB77007FE}"/>
          </ac:spMkLst>
        </pc:spChg>
        <pc:spChg chg="add mod">
          <ac:chgData name="David Heck" userId="2c2cec5da798c491" providerId="Windows Live" clId="Web-{6BE6CEE1-4E63-44D7-9632-B59E8CE4FA98}" dt="2023-03-12T12:43:07.314" v="147" actId="14100"/>
          <ac:spMkLst>
            <pc:docMk/>
            <pc:sldMk cId="280316088" sldId="299"/>
            <ac:spMk id="13" creationId="{8B6E84F3-200C-4C32-4666-E54B7F008875}"/>
          </ac:spMkLst>
        </pc:spChg>
        <pc:picChg chg="add del mod">
          <ac:chgData name="David Heck" userId="2c2cec5da798c491" providerId="Windows Live" clId="Web-{6BE6CEE1-4E63-44D7-9632-B59E8CE4FA98}" dt="2023-03-12T12:31:29.908" v="51"/>
          <ac:picMkLst>
            <pc:docMk/>
            <pc:sldMk cId="280316088" sldId="299"/>
            <ac:picMk id="2" creationId="{6B16E0E2-9779-E12A-78D1-E9E3C64CD4FA}"/>
          </ac:picMkLst>
        </pc:picChg>
        <pc:cxnChg chg="add mod">
          <ac:chgData name="David Heck" userId="2c2cec5da798c491" providerId="Windows Live" clId="Web-{6BE6CEE1-4E63-44D7-9632-B59E8CE4FA98}" dt="2023-03-12T12:43:40.956" v="150" actId="14100"/>
          <ac:cxnSpMkLst>
            <pc:docMk/>
            <pc:sldMk cId="280316088" sldId="299"/>
            <ac:cxnSpMk id="15" creationId="{53A5902A-1EE5-653A-309A-018C7ACA2420}"/>
          </ac:cxnSpMkLst>
        </pc:cxnChg>
        <pc:cxnChg chg="add mod">
          <ac:chgData name="David Heck" userId="2c2cec5da798c491" providerId="Windows Live" clId="Web-{6BE6CEE1-4E63-44D7-9632-B59E8CE4FA98}" dt="2023-03-12T12:43:53.519" v="152" actId="1076"/>
          <ac:cxnSpMkLst>
            <pc:docMk/>
            <pc:sldMk cId="280316088" sldId="299"/>
            <ac:cxnSpMk id="16" creationId="{9419C652-6149-E556-2EBB-6A40B325C949}"/>
          </ac:cxnSpMkLst>
        </pc:cxnChg>
        <pc:cxnChg chg="add mod">
          <ac:chgData name="David Heck" userId="2c2cec5da798c491" providerId="Windows Live" clId="Web-{6BE6CEE1-4E63-44D7-9632-B59E8CE4FA98}" dt="2023-03-12T12:44:03.098" v="154" actId="1076"/>
          <ac:cxnSpMkLst>
            <pc:docMk/>
            <pc:sldMk cId="280316088" sldId="299"/>
            <ac:cxnSpMk id="17" creationId="{D96E6FA8-FCA6-8A11-416E-77302CD32B5D}"/>
          </ac:cxnSpMkLst>
        </pc:cxnChg>
        <pc:cxnChg chg="add del mod">
          <ac:chgData name="David Heck" userId="2c2cec5da798c491" providerId="Windows Live" clId="Web-{6BE6CEE1-4E63-44D7-9632-B59E8CE4FA98}" dt="2023-03-12T12:45:01.695" v="160"/>
          <ac:cxnSpMkLst>
            <pc:docMk/>
            <pc:sldMk cId="280316088" sldId="299"/>
            <ac:cxnSpMk id="18" creationId="{434BB937-6AA2-FE69-6AA4-A1B84F0B720F}"/>
          </ac:cxnSpMkLst>
        </pc:cxnChg>
        <pc:cxnChg chg="add del mod">
          <ac:chgData name="David Heck" userId="2c2cec5da798c491" providerId="Windows Live" clId="Web-{6BE6CEE1-4E63-44D7-9632-B59E8CE4FA98}" dt="2023-03-12T12:46:26.544" v="167"/>
          <ac:cxnSpMkLst>
            <pc:docMk/>
            <pc:sldMk cId="280316088" sldId="299"/>
            <ac:cxnSpMk id="19" creationId="{232D1906-AB9E-107C-E921-59E05F5D7E83}"/>
          </ac:cxnSpMkLst>
        </pc:cxnChg>
        <pc:cxnChg chg="add mod">
          <ac:chgData name="David Heck" userId="2c2cec5da798c491" providerId="Windows Live" clId="Web-{6BE6CEE1-4E63-44D7-9632-B59E8CE4FA98}" dt="2023-03-12T12:47:02.186" v="174" actId="14100"/>
          <ac:cxnSpMkLst>
            <pc:docMk/>
            <pc:sldMk cId="280316088" sldId="299"/>
            <ac:cxnSpMk id="20" creationId="{182455BF-81AD-E839-35B7-35210A60D102}"/>
          </ac:cxnSpMkLst>
        </pc:cxnChg>
        <pc:cxnChg chg="add mod">
          <ac:chgData name="David Heck" userId="2c2cec5da798c491" providerId="Windows Live" clId="Web-{6BE6CEE1-4E63-44D7-9632-B59E8CE4FA98}" dt="2023-03-12T12:46:54.763" v="173" actId="14100"/>
          <ac:cxnSpMkLst>
            <pc:docMk/>
            <pc:sldMk cId="280316088" sldId="299"/>
            <ac:cxnSpMk id="21" creationId="{A8F4211C-6811-F7D8-F601-217F1E73F504}"/>
          </ac:cxnSpMkLst>
        </pc:cxnChg>
      </pc:sldChg>
      <pc:sldChg chg="addSp delSp modSp">
        <pc:chgData name="David Heck" userId="2c2cec5da798c491" providerId="Windows Live" clId="Web-{6BE6CEE1-4E63-44D7-9632-B59E8CE4FA98}" dt="2023-03-12T12:55:09.341" v="293" actId="14100"/>
        <pc:sldMkLst>
          <pc:docMk/>
          <pc:sldMk cId="1385553969" sldId="302"/>
        </pc:sldMkLst>
        <pc:spChg chg="del">
          <ac:chgData name="David Heck" userId="2c2cec5da798c491" providerId="Windows Live" clId="Web-{6BE6CEE1-4E63-44D7-9632-B59E8CE4FA98}" dt="2023-03-12T12:51:32.141" v="239"/>
          <ac:spMkLst>
            <pc:docMk/>
            <pc:sldMk cId="1385553969" sldId="302"/>
            <ac:spMk id="2" creationId="{8B78C759-C687-440F-8CAE-D3071F1AB630}"/>
          </ac:spMkLst>
        </pc:spChg>
        <pc:spChg chg="mod">
          <ac:chgData name="David Heck" userId="2c2cec5da798c491" providerId="Windows Live" clId="Web-{6BE6CEE1-4E63-44D7-9632-B59E8CE4FA98}" dt="2023-03-12T12:55:09.341" v="293" actId="14100"/>
          <ac:spMkLst>
            <pc:docMk/>
            <pc:sldMk cId="1385553969" sldId="302"/>
            <ac:spMk id="3" creationId="{AB0AB2AC-B7E6-6849-9AE9-697369407F8F}"/>
          </ac:spMkLst>
        </pc:spChg>
        <pc:spChg chg="add mod">
          <ac:chgData name="David Heck" userId="2c2cec5da798c491" providerId="Windows Live" clId="Web-{6BE6CEE1-4E63-44D7-9632-B59E8CE4FA98}" dt="2023-03-12T12:51:42.220" v="250" actId="20577"/>
          <ac:spMkLst>
            <pc:docMk/>
            <pc:sldMk cId="1385553969" sldId="302"/>
            <ac:spMk id="7" creationId="{E2BB9B81-809F-E9C9-5E76-D19587420BCD}"/>
          </ac:spMkLst>
        </pc:spChg>
        <pc:spChg chg="add mod">
          <ac:chgData name="David Heck" userId="2c2cec5da798c491" providerId="Windows Live" clId="Web-{6BE6CEE1-4E63-44D7-9632-B59E8CE4FA98}" dt="2023-03-12T12:53:57.088" v="281" actId="20577"/>
          <ac:spMkLst>
            <pc:docMk/>
            <pc:sldMk cId="1385553969" sldId="302"/>
            <ac:spMk id="9" creationId="{6B29A4DC-1CBE-2F4D-0B68-C10D9244E77C}"/>
          </ac:spMkLst>
        </pc:spChg>
        <pc:spChg chg="add del mod">
          <ac:chgData name="David Heck" userId="2c2cec5da798c491" providerId="Windows Live" clId="Web-{6BE6CEE1-4E63-44D7-9632-B59E8CE4FA98}" dt="2023-03-12T12:52:55.691" v="269"/>
          <ac:spMkLst>
            <pc:docMk/>
            <pc:sldMk cId="1385553969" sldId="302"/>
            <ac:spMk id="12" creationId="{987687D7-BE1E-23E3-7417-8286381629AB}"/>
          </ac:spMkLst>
        </pc:spChg>
        <pc:spChg chg="add del mod">
          <ac:chgData name="David Heck" userId="2c2cec5da798c491" providerId="Windows Live" clId="Web-{6BE6CEE1-4E63-44D7-9632-B59E8CE4FA98}" dt="2023-03-12T12:52:46.331" v="268"/>
          <ac:spMkLst>
            <pc:docMk/>
            <pc:sldMk cId="1385553969" sldId="302"/>
            <ac:spMk id="14" creationId="{8DAD7E51-5E1A-FD68-E2A1-CA2B99AE8D8F}"/>
          </ac:spMkLst>
        </pc:spChg>
        <pc:spChg chg="add mod">
          <ac:chgData name="David Heck" userId="2c2cec5da798c491" providerId="Windows Live" clId="Web-{6BE6CEE1-4E63-44D7-9632-B59E8CE4FA98}" dt="2023-03-12T12:53:42.369" v="278" actId="1076"/>
          <ac:spMkLst>
            <pc:docMk/>
            <pc:sldMk cId="1385553969" sldId="302"/>
            <ac:spMk id="21" creationId="{D3C79F1F-8854-9E6C-2F71-B0399B703623}"/>
          </ac:spMkLst>
        </pc:spChg>
        <pc:spChg chg="add mod">
          <ac:chgData name="David Heck" userId="2c2cec5da798c491" providerId="Windows Live" clId="Web-{6BE6CEE1-4E63-44D7-9632-B59E8CE4FA98}" dt="2023-03-12T12:55:02.559" v="292" actId="20577"/>
          <ac:spMkLst>
            <pc:docMk/>
            <pc:sldMk cId="1385553969" sldId="302"/>
            <ac:spMk id="22" creationId="{B1CF3062-D4B2-D255-C812-F933363DAE56}"/>
          </ac:spMkLst>
        </pc:spChg>
        <pc:cxnChg chg="add mod">
          <ac:chgData name="David Heck" userId="2c2cec5da798c491" providerId="Windows Live" clId="Web-{6BE6CEE1-4E63-44D7-9632-B59E8CE4FA98}" dt="2023-03-12T12:52:03.924" v="252" actId="14100"/>
          <ac:cxnSpMkLst>
            <pc:docMk/>
            <pc:sldMk cId="1385553969" sldId="302"/>
            <ac:cxnSpMk id="16" creationId="{A2C32BD6-F816-8AB9-AC35-A0ADCD0EF761}"/>
          </ac:cxnSpMkLst>
        </pc:cxnChg>
        <pc:cxnChg chg="add del mod">
          <ac:chgData name="David Heck" userId="2c2cec5da798c491" providerId="Windows Live" clId="Web-{6BE6CEE1-4E63-44D7-9632-B59E8CE4FA98}" dt="2023-03-12T12:53:19.650" v="273"/>
          <ac:cxnSpMkLst>
            <pc:docMk/>
            <pc:sldMk cId="1385553969" sldId="302"/>
            <ac:cxnSpMk id="18" creationId="{8796709F-E104-4058-2919-8B33D0FB4395}"/>
          </ac:cxnSpMkLst>
        </pc:cxnChg>
        <pc:cxnChg chg="add del mod">
          <ac:chgData name="David Heck" userId="2c2cec5da798c491" providerId="Windows Live" clId="Web-{6BE6CEE1-4E63-44D7-9632-B59E8CE4FA98}" dt="2023-03-12T12:52:40.097" v="266"/>
          <ac:cxnSpMkLst>
            <pc:docMk/>
            <pc:sldMk cId="1385553969" sldId="302"/>
            <ac:cxnSpMk id="20" creationId="{4947FC18-24BB-C5A2-6045-9C80C4EBC3DE}"/>
          </ac:cxnSpMkLst>
        </pc:cxnChg>
        <pc:cxnChg chg="add del mod">
          <ac:chgData name="David Heck" userId="2c2cec5da798c491" providerId="Windows Live" clId="Web-{6BE6CEE1-4E63-44D7-9632-B59E8CE4FA98}" dt="2023-03-12T12:54:20.620" v="284"/>
          <ac:cxnSpMkLst>
            <pc:docMk/>
            <pc:sldMk cId="1385553969" sldId="302"/>
            <ac:cxnSpMk id="23" creationId="{C2C30B67-71AC-1197-C79B-B8EC8442B0FD}"/>
          </ac:cxnSpMkLst>
        </pc:cxnChg>
        <pc:cxnChg chg="add mod">
          <ac:chgData name="David Heck" userId="2c2cec5da798c491" providerId="Windows Live" clId="Web-{6BE6CEE1-4E63-44D7-9632-B59E8CE4FA98}" dt="2023-03-12T12:54:37.184" v="288" actId="1076"/>
          <ac:cxnSpMkLst>
            <pc:docMk/>
            <pc:sldMk cId="1385553969" sldId="302"/>
            <ac:cxnSpMk id="24" creationId="{9BB362FC-30AD-F899-B093-0B9A4A864A57}"/>
          </ac:cxnSpMkLst>
        </pc:cxnChg>
        <pc:cxnChg chg="add mod">
          <ac:chgData name="David Heck" userId="2c2cec5da798c491" providerId="Windows Live" clId="Web-{6BE6CEE1-4E63-44D7-9632-B59E8CE4FA98}" dt="2023-03-12T12:54:50.356" v="290" actId="1076"/>
          <ac:cxnSpMkLst>
            <pc:docMk/>
            <pc:sldMk cId="1385553969" sldId="302"/>
            <ac:cxnSpMk id="25" creationId="{AEA796D1-C107-BFD1-B648-FD3A2874850C}"/>
          </ac:cxnSpMkLst>
        </pc:cxnChg>
      </pc:sldChg>
      <pc:sldChg chg="addSp modSp">
        <pc:chgData name="David Heck" userId="2c2cec5da798c491" providerId="Windows Live" clId="Web-{6BE6CEE1-4E63-44D7-9632-B59E8CE4FA98}" dt="2023-03-12T16:19:31.057" v="778" actId="20577"/>
        <pc:sldMkLst>
          <pc:docMk/>
          <pc:sldMk cId="334532777" sldId="303"/>
        </pc:sldMkLst>
        <pc:spChg chg="mod">
          <ac:chgData name="David Heck" userId="2c2cec5da798c491" providerId="Windows Live" clId="Web-{6BE6CEE1-4E63-44D7-9632-B59E8CE4FA98}" dt="2023-03-12T16:19:31.057" v="778" actId="20577"/>
          <ac:spMkLst>
            <pc:docMk/>
            <pc:sldMk cId="334532777" sldId="303"/>
            <ac:spMk id="5" creationId="{1B07C49E-AFFC-EC46-8930-E4D428F5F943}"/>
          </ac:spMkLst>
        </pc:spChg>
        <pc:picChg chg="add mod">
          <ac:chgData name="David Heck" userId="2c2cec5da798c491" providerId="Windows Live" clId="Web-{6BE6CEE1-4E63-44D7-9632-B59E8CE4FA98}" dt="2023-03-12T13:41:52.261" v="659" actId="14100"/>
          <ac:picMkLst>
            <pc:docMk/>
            <pc:sldMk cId="334532777" sldId="303"/>
            <ac:picMk id="2" creationId="{E322A09A-957B-5F45-5E46-1679D11BE213}"/>
          </ac:picMkLst>
        </pc:picChg>
        <pc:picChg chg="add mod">
          <ac:chgData name="David Heck" userId="2c2cec5da798c491" providerId="Windows Live" clId="Web-{6BE6CEE1-4E63-44D7-9632-B59E8CE4FA98}" dt="2023-03-12T13:41:56.011" v="661" actId="14100"/>
          <ac:picMkLst>
            <pc:docMk/>
            <pc:sldMk cId="334532777" sldId="303"/>
            <ac:picMk id="6" creationId="{6D34BA02-D97A-1C2E-115A-F93965165E67}"/>
          </ac:picMkLst>
        </pc:picChg>
      </pc:sldChg>
      <pc:sldChg chg="addSp modSp">
        <pc:chgData name="David Heck" userId="2c2cec5da798c491" providerId="Windows Live" clId="Web-{6BE6CEE1-4E63-44D7-9632-B59E8CE4FA98}" dt="2023-03-12T16:54:09.899" v="1228" actId="20577"/>
        <pc:sldMkLst>
          <pc:docMk/>
          <pc:sldMk cId="3145340593" sldId="306"/>
        </pc:sldMkLst>
        <pc:spChg chg="add mod">
          <ac:chgData name="David Heck" userId="2c2cec5da798c491" providerId="Windows Live" clId="Web-{6BE6CEE1-4E63-44D7-9632-B59E8CE4FA98}" dt="2023-03-12T16:54:09.899" v="1228" actId="20577"/>
          <ac:spMkLst>
            <pc:docMk/>
            <pc:sldMk cId="3145340593" sldId="306"/>
            <ac:spMk id="7" creationId="{6F650EE1-1844-56CE-1172-A198808743C2}"/>
          </ac:spMkLst>
        </pc:spChg>
      </pc:sldChg>
      <pc:sldChg chg="modSp">
        <pc:chgData name="David Heck" userId="2c2cec5da798c491" providerId="Windows Live" clId="Web-{6BE6CEE1-4E63-44D7-9632-B59E8CE4FA98}" dt="2023-03-12T16:53:57.712" v="1221" actId="20577"/>
        <pc:sldMkLst>
          <pc:docMk/>
          <pc:sldMk cId="1106727586" sldId="307"/>
        </pc:sldMkLst>
        <pc:spChg chg="mod">
          <ac:chgData name="David Heck" userId="2c2cec5da798c491" providerId="Windows Live" clId="Web-{6BE6CEE1-4E63-44D7-9632-B59E8CE4FA98}" dt="2023-03-12T16:53:57.712" v="1221" actId="20577"/>
          <ac:spMkLst>
            <pc:docMk/>
            <pc:sldMk cId="1106727586" sldId="307"/>
            <ac:spMk id="7" creationId="{C8B18AF8-3473-60FA-E621-FF55B8A49674}"/>
          </ac:spMkLst>
        </pc:spChg>
      </pc:sldChg>
      <pc:sldChg chg="addSp modSp">
        <pc:chgData name="David Heck" userId="2c2cec5da798c491" providerId="Windows Live" clId="Web-{6BE6CEE1-4E63-44D7-9632-B59E8CE4FA98}" dt="2023-03-12T16:55:56.058" v="1264" actId="20577"/>
        <pc:sldMkLst>
          <pc:docMk/>
          <pc:sldMk cId="706594483" sldId="308"/>
        </pc:sldMkLst>
        <pc:spChg chg="add mod">
          <ac:chgData name="David Heck" userId="2c2cec5da798c491" providerId="Windows Live" clId="Web-{6BE6CEE1-4E63-44D7-9632-B59E8CE4FA98}" dt="2023-03-12T16:55:56.058" v="1264" actId="20577"/>
          <ac:spMkLst>
            <pc:docMk/>
            <pc:sldMk cId="706594483" sldId="308"/>
            <ac:spMk id="7" creationId="{E19E72BD-6D4C-D89D-1136-444A2FBF8949}"/>
          </ac:spMkLst>
        </pc:spChg>
      </pc:sldChg>
      <pc:sldChg chg="addSp delSp modSp">
        <pc:chgData name="David Heck" userId="2c2cec5da798c491" providerId="Windows Live" clId="Web-{6BE6CEE1-4E63-44D7-9632-B59E8CE4FA98}" dt="2023-03-12T16:57:46.842" v="1302"/>
        <pc:sldMkLst>
          <pc:docMk/>
          <pc:sldMk cId="1794738657" sldId="309"/>
        </pc:sldMkLst>
        <pc:spChg chg="add del mod">
          <ac:chgData name="David Heck" userId="2c2cec5da798c491" providerId="Windows Live" clId="Web-{6BE6CEE1-4E63-44D7-9632-B59E8CE4FA98}" dt="2023-03-12T16:57:46.842" v="1302"/>
          <ac:spMkLst>
            <pc:docMk/>
            <pc:sldMk cId="1794738657" sldId="309"/>
            <ac:spMk id="7" creationId="{659AB712-C6F1-A69C-2B4B-982107051FA8}"/>
          </ac:spMkLst>
        </pc:spChg>
      </pc:sldChg>
      <pc:sldChg chg="addSp delSp modSp">
        <pc:chgData name="David Heck" userId="2c2cec5da798c491" providerId="Windows Live" clId="Web-{6BE6CEE1-4E63-44D7-9632-B59E8CE4FA98}" dt="2023-03-12T16:57:43.357" v="1301"/>
        <pc:sldMkLst>
          <pc:docMk/>
          <pc:sldMk cId="4010014743" sldId="310"/>
        </pc:sldMkLst>
        <pc:spChg chg="add del mod">
          <ac:chgData name="David Heck" userId="2c2cec5da798c491" providerId="Windows Live" clId="Web-{6BE6CEE1-4E63-44D7-9632-B59E8CE4FA98}" dt="2023-03-12T16:57:43.357" v="1301"/>
          <ac:spMkLst>
            <pc:docMk/>
            <pc:sldMk cId="4010014743" sldId="310"/>
            <ac:spMk id="7" creationId="{F6923F57-F7F4-7E4E-DB08-15674532E20E}"/>
          </ac:spMkLst>
        </pc:spChg>
      </pc:sldChg>
      <pc:sldChg chg="modSp">
        <pc:chgData name="David Heck" userId="2c2cec5da798c491" providerId="Windows Live" clId="Web-{6BE6CEE1-4E63-44D7-9632-B59E8CE4FA98}" dt="2023-03-12T16:59:08.140" v="1324" actId="20577"/>
        <pc:sldMkLst>
          <pc:docMk/>
          <pc:sldMk cId="239597884" sldId="318"/>
        </pc:sldMkLst>
        <pc:spChg chg="mod">
          <ac:chgData name="David Heck" userId="2c2cec5da798c491" providerId="Windows Live" clId="Web-{6BE6CEE1-4E63-44D7-9632-B59E8CE4FA98}" dt="2023-03-12T16:59:08.140" v="1324" actId="20577"/>
          <ac:spMkLst>
            <pc:docMk/>
            <pc:sldMk cId="239597884" sldId="318"/>
            <ac:spMk id="8" creationId="{2E0ECA32-E146-40DA-85CD-9677244BC3EC}"/>
          </ac:spMkLst>
        </pc:spChg>
      </pc:sldChg>
      <pc:sldChg chg="modSp">
        <pc:chgData name="David Heck" userId="2c2cec5da798c491" providerId="Windows Live" clId="Web-{6BE6CEE1-4E63-44D7-9632-B59E8CE4FA98}" dt="2023-03-12T16:59:41.532" v="1342" actId="20577"/>
        <pc:sldMkLst>
          <pc:docMk/>
          <pc:sldMk cId="232499080" sldId="319"/>
        </pc:sldMkLst>
        <pc:spChg chg="mod">
          <ac:chgData name="David Heck" userId="2c2cec5da798c491" providerId="Windows Live" clId="Web-{6BE6CEE1-4E63-44D7-9632-B59E8CE4FA98}" dt="2023-03-12T16:59:41.532" v="1342" actId="20577"/>
          <ac:spMkLst>
            <pc:docMk/>
            <pc:sldMk cId="232499080" sldId="319"/>
            <ac:spMk id="8" creationId="{34C97452-C78A-4701-B8AB-ABFE63D5BEDE}"/>
          </ac:spMkLst>
        </pc:spChg>
      </pc:sldChg>
      <pc:sldChg chg="addSp modSp">
        <pc:chgData name="David Heck" userId="2c2cec5da798c491" providerId="Windows Live" clId="Web-{6BE6CEE1-4E63-44D7-9632-B59E8CE4FA98}" dt="2023-03-12T17:04:07.461" v="1496" actId="20577"/>
        <pc:sldMkLst>
          <pc:docMk/>
          <pc:sldMk cId="3645034231" sldId="320"/>
        </pc:sldMkLst>
        <pc:spChg chg="add mod">
          <ac:chgData name="David Heck" userId="2c2cec5da798c491" providerId="Windows Live" clId="Web-{6BE6CEE1-4E63-44D7-9632-B59E8CE4FA98}" dt="2023-03-12T17:04:07.461" v="1496" actId="20577"/>
          <ac:spMkLst>
            <pc:docMk/>
            <pc:sldMk cId="3645034231" sldId="320"/>
            <ac:spMk id="3" creationId="{38AD49CD-71DF-FBEB-0F68-86CF42EE4573}"/>
          </ac:spMkLst>
        </pc:spChg>
        <pc:spChg chg="mod">
          <ac:chgData name="David Heck" userId="2c2cec5da798c491" providerId="Windows Live" clId="Web-{6BE6CEE1-4E63-44D7-9632-B59E8CE4FA98}" dt="2023-03-12T03:07:44.668" v="11" actId="14100"/>
          <ac:spMkLst>
            <pc:docMk/>
            <pc:sldMk cId="3645034231" sldId="320"/>
            <ac:spMk id="5" creationId="{1B07C49E-AFFC-EC46-8930-E4D428F5F943}"/>
          </ac:spMkLst>
        </pc:spChg>
        <pc:picChg chg="mod">
          <ac:chgData name="David Heck" userId="2c2cec5da798c491" providerId="Windows Live" clId="Web-{6BE6CEE1-4E63-44D7-9632-B59E8CE4FA98}" dt="2023-03-12T03:07:47.309" v="12" actId="14100"/>
          <ac:picMkLst>
            <pc:docMk/>
            <pc:sldMk cId="3645034231" sldId="320"/>
            <ac:picMk id="2" creationId="{D4797387-2566-4A07-AE6F-0AD03107C750}"/>
          </ac:picMkLst>
        </pc:picChg>
      </pc:sldChg>
      <pc:sldChg chg="modSp">
        <pc:chgData name="David Heck" userId="2c2cec5da798c491" providerId="Windows Live" clId="Web-{6BE6CEE1-4E63-44D7-9632-B59E8CE4FA98}" dt="2023-03-12T17:00:28.720" v="1359" actId="20577"/>
        <pc:sldMkLst>
          <pc:docMk/>
          <pc:sldMk cId="700132931" sldId="322"/>
        </pc:sldMkLst>
        <pc:spChg chg="mod">
          <ac:chgData name="David Heck" userId="2c2cec5da798c491" providerId="Windows Live" clId="Web-{6BE6CEE1-4E63-44D7-9632-B59E8CE4FA98}" dt="2023-03-12T17:00:28.720" v="1359" actId="20577"/>
          <ac:spMkLst>
            <pc:docMk/>
            <pc:sldMk cId="700132931" sldId="322"/>
            <ac:spMk id="8" creationId="{9456A072-47A6-4424-9ABE-F398119040DD}"/>
          </ac:spMkLst>
        </pc:spChg>
      </pc:sldChg>
      <pc:sldChg chg="addSp modSp">
        <pc:chgData name="David Heck" userId="2c2cec5da798c491" providerId="Windows Live" clId="Web-{6BE6CEE1-4E63-44D7-9632-B59E8CE4FA98}" dt="2023-03-12T17:00:46.377" v="1371" actId="20577"/>
        <pc:sldMkLst>
          <pc:docMk/>
          <pc:sldMk cId="1866160706" sldId="323"/>
        </pc:sldMkLst>
        <pc:spChg chg="mod">
          <ac:chgData name="David Heck" userId="2c2cec5da798c491" providerId="Windows Live" clId="Web-{6BE6CEE1-4E63-44D7-9632-B59E8CE4FA98}" dt="2023-03-12T02:09:09.414" v="3" actId="14100"/>
          <ac:spMkLst>
            <pc:docMk/>
            <pc:sldMk cId="1866160706" sldId="323"/>
            <ac:spMk id="5" creationId="{85D9F803-CDBC-C74C-AF1B-2B5937D1C241}"/>
          </ac:spMkLst>
        </pc:spChg>
        <pc:spChg chg="mod">
          <ac:chgData name="David Heck" userId="2c2cec5da798c491" providerId="Windows Live" clId="Web-{6BE6CEE1-4E63-44D7-9632-B59E8CE4FA98}" dt="2023-03-12T17:00:46.377" v="1371" actId="20577"/>
          <ac:spMkLst>
            <pc:docMk/>
            <pc:sldMk cId="1866160706" sldId="323"/>
            <ac:spMk id="8" creationId="{4EF94599-779E-457E-B57B-6063EBF7A840}"/>
          </ac:spMkLst>
        </pc:spChg>
        <pc:picChg chg="add mod">
          <ac:chgData name="David Heck" userId="2c2cec5da798c491" providerId="Windows Live" clId="Web-{6BE6CEE1-4E63-44D7-9632-B59E8CE4FA98}" dt="2023-03-12T02:09:05.601" v="2" actId="14100"/>
          <ac:picMkLst>
            <pc:docMk/>
            <pc:sldMk cId="1866160706" sldId="323"/>
            <ac:picMk id="2" creationId="{D97D0F4B-493E-AC72-75A0-70FE99FA796A}"/>
          </ac:picMkLst>
        </pc:picChg>
      </pc:sldChg>
      <pc:sldChg chg="addSp modSp">
        <pc:chgData name="David Heck" userId="2c2cec5da798c491" providerId="Windows Live" clId="Web-{6BE6CEE1-4E63-44D7-9632-B59E8CE4FA98}" dt="2023-03-12T17:01:17.581" v="1393" actId="20577"/>
        <pc:sldMkLst>
          <pc:docMk/>
          <pc:sldMk cId="252359608" sldId="324"/>
        </pc:sldMkLst>
        <pc:spChg chg="mod">
          <ac:chgData name="David Heck" userId="2c2cec5da798c491" providerId="Windows Live" clId="Web-{6BE6CEE1-4E63-44D7-9632-B59E8CE4FA98}" dt="2023-03-12T02:10:40.682" v="7" actId="14100"/>
          <ac:spMkLst>
            <pc:docMk/>
            <pc:sldMk cId="252359608" sldId="324"/>
            <ac:spMk id="5" creationId="{85D9F803-CDBC-C74C-AF1B-2B5937D1C241}"/>
          </ac:spMkLst>
        </pc:spChg>
        <pc:spChg chg="mod">
          <ac:chgData name="David Heck" userId="2c2cec5da798c491" providerId="Windows Live" clId="Web-{6BE6CEE1-4E63-44D7-9632-B59E8CE4FA98}" dt="2023-03-12T17:01:17.581" v="1393" actId="20577"/>
          <ac:spMkLst>
            <pc:docMk/>
            <pc:sldMk cId="252359608" sldId="324"/>
            <ac:spMk id="12" creationId="{4D271BF5-BAA1-4CEB-A575-76A097FABBBA}"/>
          </ac:spMkLst>
        </pc:spChg>
        <pc:picChg chg="add mod">
          <ac:chgData name="David Heck" userId="2c2cec5da798c491" providerId="Windows Live" clId="Web-{6BE6CEE1-4E63-44D7-9632-B59E8CE4FA98}" dt="2023-03-12T02:10:37.432" v="6" actId="14100"/>
          <ac:picMkLst>
            <pc:docMk/>
            <pc:sldMk cId="252359608" sldId="324"/>
            <ac:picMk id="2" creationId="{6E0287DC-79E7-ACF5-6DCD-737C191A970D}"/>
          </ac:picMkLst>
        </pc:picChg>
      </pc:sldChg>
      <pc:sldChg chg="modSp">
        <pc:chgData name="David Heck" userId="2c2cec5da798c491" providerId="Windows Live" clId="Web-{6BE6CEE1-4E63-44D7-9632-B59E8CE4FA98}" dt="2023-03-12T16:50:12.019" v="1157" actId="20577"/>
        <pc:sldMkLst>
          <pc:docMk/>
          <pc:sldMk cId="1980221439" sldId="331"/>
        </pc:sldMkLst>
        <pc:spChg chg="mod">
          <ac:chgData name="David Heck" userId="2c2cec5da798c491" providerId="Windows Live" clId="Web-{6BE6CEE1-4E63-44D7-9632-B59E8CE4FA98}" dt="2023-03-12T16:50:12.019" v="1157" actId="20577"/>
          <ac:spMkLst>
            <pc:docMk/>
            <pc:sldMk cId="1980221439" sldId="331"/>
            <ac:spMk id="10" creationId="{79EF1473-3ADD-43F1-A495-57AAB7FD902F}"/>
          </ac:spMkLst>
        </pc:spChg>
      </pc:sldChg>
      <pc:sldChg chg="add del replId">
        <pc:chgData name="David Heck" userId="2c2cec5da798c491" providerId="Windows Live" clId="Web-{6BE6CEE1-4E63-44D7-9632-B59E8CE4FA98}" dt="2023-03-12T13:40:42.994" v="651"/>
        <pc:sldMkLst>
          <pc:docMk/>
          <pc:sldMk cId="3052546093" sldId="333"/>
        </pc:sldMkLst>
      </pc:sldChg>
      <pc:sldChg chg="add del replId">
        <pc:chgData name="David Heck" userId="2c2cec5da798c491" providerId="Windows Live" clId="Web-{6BE6CEE1-4E63-44D7-9632-B59E8CE4FA98}" dt="2023-03-12T13:40:00.614" v="650"/>
        <pc:sldMkLst>
          <pc:docMk/>
          <pc:sldMk cId="1035526132" sldId="334"/>
        </pc:sldMkLst>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David Heck" userId="2c2cec5da798c491" providerId="Windows Live" clId="Web-{F280BA78-06FA-4CED-8D97-C79648CC7155}"/>
    <pc:docChg chg="modSld">
      <pc:chgData name="David Heck" userId="2c2cec5da798c491" providerId="Windows Live" clId="Web-{F280BA78-06FA-4CED-8D97-C79648CC7155}" dt="2023-03-09T13:17:42.531" v="7" actId="20577"/>
      <pc:docMkLst>
        <pc:docMk/>
      </pc:docMkLst>
      <pc:sldChg chg="modSp">
        <pc:chgData name="David Heck" userId="2c2cec5da798c491" providerId="Windows Live" clId="Web-{F280BA78-06FA-4CED-8D97-C79648CC7155}" dt="2023-03-09T13:17:42.531" v="7" actId="20577"/>
        <pc:sldMkLst>
          <pc:docMk/>
          <pc:sldMk cId="1277611629" sldId="327"/>
        </pc:sldMkLst>
        <pc:spChg chg="mod">
          <ac:chgData name="David Heck" userId="2c2cec5da798c491" providerId="Windows Live" clId="Web-{F280BA78-06FA-4CED-8D97-C79648CC7155}" dt="2023-03-09T13:17:42.531" v="7" actId="20577"/>
          <ac:spMkLst>
            <pc:docMk/>
            <pc:sldMk cId="1277611629" sldId="327"/>
            <ac:spMk id="6" creationId="{2C36AF9D-A911-994B-90EA-013D4CDA5604}"/>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en.wikipedia.org/wiki/List_of_Falcon_9_and_Falcon_Heavy_launches" TargetMode="External"/><Relationship Id="rId5" Type="http://schemas.openxmlformats.org/officeDocument/2006/relationships/hyperlink" Target="https://api.spacexdata.com/v4/launches/past" TargetMode="External"/><Relationship Id="rId4" Type="http://schemas.openxmlformats.org/officeDocument/2006/relationships/hyperlink" Target="https://github.com/dheck500/coursera-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David Heck</a:t>
            </a:r>
          </a:p>
          <a:p>
            <a:r>
              <a:rPr lang="en-US" dirty="0">
                <a:solidFill>
                  <a:schemeClr val="bg2"/>
                </a:solidFill>
                <a:latin typeface="Abadi"/>
                <a:ea typeface="SF Pro" pitchFamily="2" charset="0"/>
                <a:cs typeface="SF Pro" pitchFamily="2" charset="0"/>
              </a:rPr>
              <a:t>3/9/2023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55492" cy="4351338"/>
          </a:xfrm>
          <a:prstGeom prst="rect">
            <a:avLst/>
          </a:prstGeom>
        </p:spPr>
        <p:txBody>
          <a:bodyPr lIns="91440" tIns="45720" rIns="91440" bIns="45720" anchor="t"/>
          <a:lstStyle/>
          <a:p>
            <a:r>
              <a:rPr lang="en-US" sz="2200" dirty="0">
                <a:solidFill>
                  <a:schemeClr val="accent3">
                    <a:lumMod val="25000"/>
                  </a:schemeClr>
                </a:solidFill>
                <a:latin typeface="Abadi"/>
              </a:rPr>
              <a:t>Once imported we found that several attributes were blank.  These were filled in by:</a:t>
            </a:r>
            <a:endParaRPr lang="en-US" dirty="0">
              <a:solidFill>
                <a:schemeClr val="accent3">
                  <a:lumMod val="25000"/>
                </a:schemeClr>
              </a:solidFill>
            </a:endParaRPr>
          </a:p>
          <a:p>
            <a:pPr lvl="1"/>
            <a:r>
              <a:rPr lang="en-US" sz="1800" dirty="0">
                <a:solidFill>
                  <a:schemeClr val="accent3">
                    <a:lumMod val="25000"/>
                  </a:schemeClr>
                </a:solidFill>
                <a:latin typeface="Abadi"/>
                <a:ea typeface="+mn-lt"/>
                <a:cs typeface="+mn-lt"/>
              </a:rPr>
              <a:t>Average Payload Mass</a:t>
            </a:r>
          </a:p>
          <a:p>
            <a:pPr lvl="1"/>
            <a:r>
              <a:rPr lang="en-US" sz="1800" dirty="0">
                <a:solidFill>
                  <a:schemeClr val="accent3">
                    <a:lumMod val="25000"/>
                  </a:schemeClr>
                </a:solidFill>
                <a:latin typeface="Abadi"/>
                <a:ea typeface="+mn-lt"/>
                <a:cs typeface="+mn-lt"/>
              </a:rPr>
              <a:t>Nan Values</a:t>
            </a:r>
          </a:p>
          <a:p>
            <a:pPr lvl="1"/>
            <a:endParaRPr lang="en-US" sz="1800" dirty="0">
              <a:solidFill>
                <a:srgbClr val="292929"/>
              </a:solidFill>
              <a:latin typeface="Abadi"/>
              <a:ea typeface="+mn-lt"/>
              <a:cs typeface="+mn-lt"/>
            </a:endParaRPr>
          </a:p>
          <a:p>
            <a:r>
              <a:rPr lang="en-US" sz="2200" dirty="0">
                <a:ea typeface="+mn-lt"/>
                <a:cs typeface="+mn-lt"/>
              </a:rPr>
              <a:t>https://github.com/dheck500/coursera-data-science-capstone/blob/master/labs-03-spacex-Data%20wrangling.ipynb</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2">
            <a:extLst>
              <a:ext uri="{FF2B5EF4-FFF2-40B4-BE49-F238E27FC236}">
                <a16:creationId xmlns:a16="http://schemas.microsoft.com/office/drawing/2014/main" id="{C2290B8F-AEC0-B8C7-394E-D8CD18A378A3}"/>
              </a:ext>
            </a:extLst>
          </p:cNvPr>
          <p:cNvSpPr/>
          <p:nvPr/>
        </p:nvSpPr>
        <p:spPr>
          <a:xfrm>
            <a:off x="8017098" y="1907683"/>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solidFill>
                  <a:schemeClr val="bg1">
                    <a:lumMod val="50000"/>
                  </a:schemeClr>
                </a:solidFill>
                <a:cs typeface="Calibri"/>
              </a:rPr>
              <a:t>DataFrame</a:t>
            </a:r>
          </a:p>
        </p:txBody>
      </p:sp>
      <p:sp>
        <p:nvSpPr>
          <p:cNvPr id="7" name="Rectangle 6">
            <a:extLst>
              <a:ext uri="{FF2B5EF4-FFF2-40B4-BE49-F238E27FC236}">
                <a16:creationId xmlns:a16="http://schemas.microsoft.com/office/drawing/2014/main" id="{B15D08FD-A4CA-386B-9E70-884C6C1FEA95}"/>
              </a:ext>
            </a:extLst>
          </p:cNvPr>
          <p:cNvSpPr/>
          <p:nvPr/>
        </p:nvSpPr>
        <p:spPr>
          <a:xfrm>
            <a:off x="8017098" y="3000384"/>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Adjust for Null Values</a:t>
            </a:r>
          </a:p>
        </p:txBody>
      </p:sp>
      <p:cxnSp>
        <p:nvCxnSpPr>
          <p:cNvPr id="10" name="Straight Arrow Connector 9">
            <a:extLst>
              <a:ext uri="{FF2B5EF4-FFF2-40B4-BE49-F238E27FC236}">
                <a16:creationId xmlns:a16="http://schemas.microsoft.com/office/drawing/2014/main" id="{EB58CA44-1347-6520-50EF-C187073C7158}"/>
              </a:ext>
            </a:extLst>
          </p:cNvPr>
          <p:cNvCxnSpPr>
            <a:cxnSpLocks/>
          </p:cNvCxnSpPr>
          <p:nvPr/>
        </p:nvCxnSpPr>
        <p:spPr>
          <a:xfrm flipH="1">
            <a:off x="8710410" y="2757151"/>
            <a:ext cx="8586" cy="236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60CEB77-B6BD-9A0C-55D6-2A92B3C48F5C}"/>
              </a:ext>
            </a:extLst>
          </p:cNvPr>
          <p:cNvSpPr/>
          <p:nvPr/>
        </p:nvSpPr>
        <p:spPr>
          <a:xfrm>
            <a:off x="8017098" y="4097664"/>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Clean </a:t>
            </a:r>
            <a:r>
              <a:rPr lang="en-US" dirty="0" err="1">
                <a:solidFill>
                  <a:schemeClr val="bg1">
                    <a:lumMod val="50000"/>
                  </a:schemeClr>
                </a:solidFill>
                <a:cs typeface="Calibri"/>
              </a:rPr>
              <a:t>DataFrame</a:t>
            </a:r>
          </a:p>
        </p:txBody>
      </p:sp>
      <p:cxnSp>
        <p:nvCxnSpPr>
          <p:cNvPr id="14" name="Straight Arrow Connector 13">
            <a:extLst>
              <a:ext uri="{FF2B5EF4-FFF2-40B4-BE49-F238E27FC236}">
                <a16:creationId xmlns:a16="http://schemas.microsoft.com/office/drawing/2014/main" id="{5DC812B2-931E-5EE3-8D84-5EE5C56C8597}"/>
              </a:ext>
            </a:extLst>
          </p:cNvPr>
          <p:cNvCxnSpPr>
            <a:cxnSpLocks/>
          </p:cNvCxnSpPr>
          <p:nvPr/>
        </p:nvCxnSpPr>
        <p:spPr>
          <a:xfrm flipH="1">
            <a:off x="8761210" y="3813791"/>
            <a:ext cx="8586" cy="236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0977"/>
            <a:ext cx="5785336" cy="429767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analyze the data we looked at Scatter charts for Payload Mass, Flight Number, Launch Site.</a:t>
            </a:r>
          </a:p>
          <a:p>
            <a:pPr>
              <a:lnSpc>
                <a:spcPct val="100000"/>
              </a:lnSpc>
              <a:spcBef>
                <a:spcPts val="1400"/>
              </a:spcBef>
            </a:pPr>
            <a:r>
              <a:rPr lang="en-US" sz="2200" dirty="0">
                <a:solidFill>
                  <a:schemeClr val="accent3">
                    <a:lumMod val="25000"/>
                  </a:schemeClr>
                </a:solidFill>
                <a:latin typeface="Abadi"/>
              </a:rPr>
              <a:t>We also looked at mission success rates by Orbit Type and over time using bar and line graphs.</a:t>
            </a:r>
          </a:p>
          <a:p>
            <a:pPr>
              <a:lnSpc>
                <a:spcPct val="100000"/>
              </a:lnSpc>
              <a:spcBef>
                <a:spcPts val="1400"/>
              </a:spcBef>
            </a:pPr>
            <a:r>
              <a:rPr lang="en-US" sz="2200" dirty="0">
                <a:ea typeface="+mn-lt"/>
                <a:cs typeface="+mn-lt"/>
              </a:rPr>
              <a:t>https://github.com/dheck500/coursera-data-science-capstone/blob/master/labs-05-eda-dataviz.ipynb</a:t>
            </a:r>
            <a:endParaRPr lang="en-US" sz="2200" dirty="0">
              <a:solidFill>
                <a:schemeClr val="accent3">
                  <a:lumMod val="25000"/>
                </a:schemeClr>
              </a:solidFill>
              <a:latin typeface="Abadi"/>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5" descr="Chart, scatter chart&#10;&#10;Description automatically generated">
            <a:extLst>
              <a:ext uri="{FF2B5EF4-FFF2-40B4-BE49-F238E27FC236}">
                <a16:creationId xmlns:a16="http://schemas.microsoft.com/office/drawing/2014/main" id="{716DFF11-DB8D-2FE6-9874-B4961D36198A}"/>
              </a:ext>
            </a:extLst>
          </p:cNvPr>
          <p:cNvPicPr>
            <a:picLocks noChangeAspect="1"/>
          </p:cNvPicPr>
          <p:nvPr/>
        </p:nvPicPr>
        <p:blipFill>
          <a:blip r:embed="rId3"/>
          <a:stretch>
            <a:fillRect/>
          </a:stretch>
        </p:blipFill>
        <p:spPr>
          <a:xfrm>
            <a:off x="6484513" y="1675131"/>
            <a:ext cx="5179453" cy="1758358"/>
          </a:xfrm>
          <a:prstGeom prst="rect">
            <a:avLst/>
          </a:prstGeom>
        </p:spPr>
      </p:pic>
      <p:pic>
        <p:nvPicPr>
          <p:cNvPr id="6" name="Picture 6" descr="Chart, bar chart&#10;&#10;Description automatically generated">
            <a:extLst>
              <a:ext uri="{FF2B5EF4-FFF2-40B4-BE49-F238E27FC236}">
                <a16:creationId xmlns:a16="http://schemas.microsoft.com/office/drawing/2014/main" id="{89820853-9692-7E56-3B08-F55E7A058569}"/>
              </a:ext>
            </a:extLst>
          </p:cNvPr>
          <p:cNvPicPr>
            <a:picLocks noChangeAspect="1"/>
          </p:cNvPicPr>
          <p:nvPr/>
        </p:nvPicPr>
        <p:blipFill>
          <a:blip r:embed="rId4"/>
          <a:stretch>
            <a:fillRect/>
          </a:stretch>
        </p:blipFill>
        <p:spPr>
          <a:xfrm>
            <a:off x="6441583" y="3763794"/>
            <a:ext cx="2453426" cy="1723736"/>
          </a:xfrm>
          <a:prstGeom prst="rect">
            <a:avLst/>
          </a:prstGeom>
        </p:spPr>
      </p:pic>
      <p:pic>
        <p:nvPicPr>
          <p:cNvPr id="7" name="Picture 7" descr="Chart, line chart&#10;&#10;Description automatically generated">
            <a:extLst>
              <a:ext uri="{FF2B5EF4-FFF2-40B4-BE49-F238E27FC236}">
                <a16:creationId xmlns:a16="http://schemas.microsoft.com/office/drawing/2014/main" id="{C2F38C65-03A0-9187-DBAA-F790C40889B1}"/>
              </a:ext>
            </a:extLst>
          </p:cNvPr>
          <p:cNvPicPr>
            <a:picLocks noChangeAspect="1"/>
          </p:cNvPicPr>
          <p:nvPr/>
        </p:nvPicPr>
        <p:blipFill>
          <a:blip r:embed="rId5"/>
          <a:stretch>
            <a:fillRect/>
          </a:stretch>
        </p:blipFill>
        <p:spPr>
          <a:xfrm>
            <a:off x="9135415" y="3766246"/>
            <a:ext cx="2528552" cy="171883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Further Data Analysis was performed using SQL</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Unique Names of Launch Sites</a:t>
            </a:r>
          </a:p>
          <a:p>
            <a:pPr lvl="1">
              <a:lnSpc>
                <a:spcPct val="100000"/>
              </a:lnSpc>
              <a:spcBef>
                <a:spcPts val="1400"/>
              </a:spcBef>
            </a:pPr>
            <a:r>
              <a:rPr lang="en-US" sz="1800" dirty="0">
                <a:solidFill>
                  <a:schemeClr val="accent3">
                    <a:lumMod val="25000"/>
                  </a:schemeClr>
                </a:solidFill>
                <a:latin typeface="Abadi"/>
              </a:rPr>
              <a:t>Average Payload Mass by Booster</a:t>
            </a:r>
          </a:p>
          <a:p>
            <a:pPr lvl="1">
              <a:lnSpc>
                <a:spcPct val="100000"/>
              </a:lnSpc>
              <a:spcBef>
                <a:spcPts val="1400"/>
              </a:spcBef>
            </a:pPr>
            <a:r>
              <a:rPr lang="en-US" sz="1800" dirty="0">
                <a:solidFill>
                  <a:schemeClr val="accent3">
                    <a:lumMod val="25000"/>
                  </a:schemeClr>
                </a:solidFill>
                <a:latin typeface="Abadi"/>
                <a:ea typeface="+mn-lt"/>
                <a:cs typeface="+mn-lt"/>
              </a:rPr>
              <a:t>Distribution of most commonly seen Outcomes</a:t>
            </a:r>
          </a:p>
          <a:p>
            <a:endParaRPr lang="en-US">
              <a:solidFill>
                <a:srgbClr val="000000"/>
              </a:solidFill>
              <a:latin typeface="Calibri" panose="020F0502020204030204"/>
              <a:ea typeface="+mn-lt"/>
              <a:cs typeface="+mn-lt"/>
            </a:endParaRPr>
          </a:p>
          <a:p>
            <a:r>
              <a:rPr lang="en-US" sz="2200" dirty="0">
                <a:ea typeface="+mn-lt"/>
                <a:cs typeface="+mn-lt"/>
              </a:rPr>
              <a:t>https://github.com/dheck500/coursera-data-science-capstone/blob/master/labs-04-eda-sql-coursera.ipynb</a:t>
            </a:r>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5192333" cy="386838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Markers were added for each launch site.  By incorporating the color coded outcomes we are able to see which sites are more successful.</a:t>
            </a:r>
            <a:endParaRPr lang="en-US" dirty="0">
              <a:solidFill>
                <a:schemeClr val="accent3">
                  <a:lumMod val="25000"/>
                </a:schemeClr>
              </a:solidFill>
            </a:endParaRPr>
          </a:p>
          <a:p>
            <a:endParaRPr lang="en-US" sz="2200" dirty="0">
              <a:solidFill>
                <a:srgbClr val="000000"/>
              </a:solidFill>
              <a:latin typeface="Calibri" panose="020F0502020204030204"/>
              <a:cs typeface="Calibri"/>
            </a:endParaRPr>
          </a:p>
          <a:p>
            <a:r>
              <a:rPr lang="en-US" sz="2200" dirty="0">
                <a:ea typeface="+mn-lt"/>
                <a:cs typeface="+mn-lt"/>
              </a:rPr>
              <a:t>https://github.com/dheck500/coursera-data-science-capstone/blob/master/labs-06-launch-site-location.ipynb</a:t>
            </a:r>
            <a:endParaRPr lang="en-US" sz="2200" dirty="0">
              <a:cs typeface="Calibri"/>
            </a:endParaRPr>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5" descr="Map&#10;&#10;Description automatically generated">
            <a:extLst>
              <a:ext uri="{FF2B5EF4-FFF2-40B4-BE49-F238E27FC236}">
                <a16:creationId xmlns:a16="http://schemas.microsoft.com/office/drawing/2014/main" id="{6FC472D8-BBDD-AEDB-12B3-B35EA0A5E5F2}"/>
              </a:ext>
            </a:extLst>
          </p:cNvPr>
          <p:cNvPicPr>
            <a:picLocks noChangeAspect="1"/>
          </p:cNvPicPr>
          <p:nvPr/>
        </p:nvPicPr>
        <p:blipFill>
          <a:blip r:embed="rId3"/>
          <a:stretch>
            <a:fillRect/>
          </a:stretch>
        </p:blipFill>
        <p:spPr>
          <a:xfrm>
            <a:off x="6207760" y="1961896"/>
            <a:ext cx="5039360" cy="2893568"/>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55026" cy="384691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we have an interactive set of graphs that we can further analyze outcome data by site.</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ea typeface="+mn-lt"/>
                <a:cs typeface="+mn-lt"/>
              </a:rPr>
              <a:t>https://github.com/dheck500/coursera-data-science-capstone/blob/master/spacex_dash_app.py</a:t>
            </a:r>
            <a:endParaRPr lang="en-US" sz="2200" dirty="0">
              <a:solidFill>
                <a:schemeClr val="accent3">
                  <a:lumMod val="25000"/>
                </a:schemeClr>
              </a:solidFill>
              <a:latin typeface="Abadi"/>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5" descr="Chart, pie chart&#10;&#10;Description automatically generated">
            <a:extLst>
              <a:ext uri="{FF2B5EF4-FFF2-40B4-BE49-F238E27FC236}">
                <a16:creationId xmlns:a16="http://schemas.microsoft.com/office/drawing/2014/main" id="{E322A09A-957B-5F45-5E46-1679D11BE213}"/>
              </a:ext>
            </a:extLst>
          </p:cNvPr>
          <p:cNvPicPr>
            <a:picLocks noChangeAspect="1"/>
          </p:cNvPicPr>
          <p:nvPr/>
        </p:nvPicPr>
        <p:blipFill>
          <a:blip r:embed="rId3"/>
          <a:stretch>
            <a:fillRect/>
          </a:stretch>
        </p:blipFill>
        <p:spPr>
          <a:xfrm>
            <a:off x="5974080" y="1822973"/>
            <a:ext cx="2682240" cy="1952214"/>
          </a:xfrm>
          <a:prstGeom prst="rect">
            <a:avLst/>
          </a:prstGeom>
        </p:spPr>
      </p:pic>
      <p:pic>
        <p:nvPicPr>
          <p:cNvPr id="6" name="Picture 6">
            <a:extLst>
              <a:ext uri="{FF2B5EF4-FFF2-40B4-BE49-F238E27FC236}">
                <a16:creationId xmlns:a16="http://schemas.microsoft.com/office/drawing/2014/main" id="{6D34BA02-D97A-1C2E-115A-F93965165E67}"/>
              </a:ext>
            </a:extLst>
          </p:cNvPr>
          <p:cNvPicPr>
            <a:picLocks noChangeAspect="1"/>
          </p:cNvPicPr>
          <p:nvPr/>
        </p:nvPicPr>
        <p:blipFill>
          <a:blip r:embed="rId4"/>
          <a:stretch>
            <a:fillRect/>
          </a:stretch>
        </p:blipFill>
        <p:spPr>
          <a:xfrm>
            <a:off x="5974080" y="4014457"/>
            <a:ext cx="4246880" cy="2263165"/>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Using the launch data attributes and the binary classification of outcome 0 (failure) or 1 (success), we ran predictions using these models:</a:t>
            </a:r>
            <a:endParaRPr lang="en-US"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Logistical Regression</a:t>
            </a:r>
          </a:p>
          <a:p>
            <a:pPr lvl="1">
              <a:lnSpc>
                <a:spcPct val="100000"/>
              </a:lnSpc>
              <a:spcBef>
                <a:spcPts val="1400"/>
              </a:spcBef>
            </a:pPr>
            <a:r>
              <a:rPr lang="en-US" sz="1800" dirty="0">
                <a:solidFill>
                  <a:schemeClr val="accent3">
                    <a:lumMod val="25000"/>
                  </a:schemeClr>
                </a:solidFill>
                <a:latin typeface="Abadi"/>
                <a:ea typeface="+mn-lt"/>
                <a:cs typeface="+mn-lt"/>
              </a:rPr>
              <a:t>SVM</a:t>
            </a:r>
          </a:p>
          <a:p>
            <a:pPr lvl="1">
              <a:lnSpc>
                <a:spcPct val="100000"/>
              </a:lnSpc>
              <a:spcBef>
                <a:spcPts val="1400"/>
              </a:spcBef>
            </a:pPr>
            <a:r>
              <a:rPr lang="en-US" sz="1800" dirty="0">
                <a:solidFill>
                  <a:schemeClr val="accent3">
                    <a:lumMod val="25000"/>
                  </a:schemeClr>
                </a:solidFill>
                <a:latin typeface="Abadi"/>
                <a:ea typeface="+mn-lt"/>
                <a:cs typeface="+mn-lt"/>
              </a:rPr>
              <a:t>Decision Tree</a:t>
            </a:r>
          </a:p>
          <a:p>
            <a:pPr lvl="1">
              <a:lnSpc>
                <a:spcPct val="100000"/>
              </a:lnSpc>
              <a:spcBef>
                <a:spcPts val="1400"/>
              </a:spcBef>
            </a:pPr>
            <a:r>
              <a:rPr lang="en-US" sz="1800" dirty="0">
                <a:solidFill>
                  <a:schemeClr val="accent3">
                    <a:lumMod val="25000"/>
                  </a:schemeClr>
                </a:solidFill>
                <a:latin typeface="Abadi"/>
                <a:ea typeface="+mn-lt"/>
                <a:cs typeface="+mn-lt"/>
              </a:rPr>
              <a:t>K-Nearest Neighbor</a:t>
            </a:r>
          </a:p>
          <a:p>
            <a:endParaRPr lang="en-US">
              <a:ea typeface="+mn-lt"/>
              <a:cs typeface="+mn-lt"/>
            </a:endParaRPr>
          </a:p>
          <a:p>
            <a:r>
              <a:rPr lang="en-US" dirty="0">
                <a:ea typeface="+mn-lt"/>
                <a:cs typeface="+mn-lt"/>
              </a:rPr>
              <a:t>https://github.com/dheck500/coursera-data-science-capstone/blob/master/labs-07-SpaceX_Machine%20Learning%20Prediction_Part_5.ipynb</a:t>
            </a:r>
            <a:endParaRPr lang="en-US" dirty="0">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496965" cy="384670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Based on the analysis we found that results are more favorable for success when:</a:t>
            </a:r>
            <a:endParaRPr lang="en-US" dirty="0">
              <a:solidFill>
                <a:schemeClr val="accent3">
                  <a:lumMod val="25000"/>
                </a:schemeClr>
              </a:solidFill>
            </a:endParaRPr>
          </a:p>
          <a:p>
            <a:pPr lvl="1">
              <a:lnSpc>
                <a:spcPct val="100000"/>
              </a:lnSpc>
              <a:spcBef>
                <a:spcPts val="1400"/>
              </a:spcBef>
            </a:pPr>
            <a:r>
              <a:rPr lang="en-US" sz="1800" dirty="0">
                <a:solidFill>
                  <a:srgbClr val="0948CB"/>
                </a:solidFill>
                <a:latin typeface="Abadi"/>
              </a:rPr>
              <a:t>Site</a:t>
            </a:r>
            <a:r>
              <a:rPr lang="en-US" sz="1800" dirty="0">
                <a:solidFill>
                  <a:schemeClr val="accent3">
                    <a:lumMod val="25000"/>
                  </a:schemeClr>
                </a:solidFill>
                <a:latin typeface="Abadi"/>
              </a:rPr>
              <a:t> </a:t>
            </a:r>
            <a:r>
              <a:rPr lang="en-US" sz="1800" dirty="0">
                <a:latin typeface="IBM Plex Mono Text"/>
              </a:rPr>
              <a:t>KSC LC-39A in Florida</a:t>
            </a:r>
            <a:endParaRPr lang="en-US" sz="1800" dirty="0">
              <a:latin typeface="Abadi"/>
            </a:endParaRPr>
          </a:p>
          <a:p>
            <a:pPr lvl="1">
              <a:lnSpc>
                <a:spcPct val="100000"/>
              </a:lnSpc>
              <a:spcBef>
                <a:spcPts val="1400"/>
              </a:spcBef>
            </a:pPr>
            <a:r>
              <a:rPr lang="en-US" sz="1800" dirty="0">
                <a:latin typeface="IBM Plex Mono Text"/>
              </a:rPr>
              <a:t>Payload Mass &lt;= 7000 kg</a:t>
            </a:r>
            <a:endParaRPr lang="en-US" sz="1800" dirty="0"/>
          </a:p>
          <a:p>
            <a:pPr lvl="1">
              <a:lnSpc>
                <a:spcPct val="100000"/>
              </a:lnSpc>
              <a:spcBef>
                <a:spcPts val="1400"/>
              </a:spcBef>
            </a:pPr>
            <a:r>
              <a:rPr lang="en-US" sz="1800" dirty="0">
                <a:latin typeface="IBM Plex Mono Text"/>
              </a:rPr>
              <a:t>Booster Type FT</a:t>
            </a:r>
            <a:endParaRPr lang="en-US" sz="1800" dirty="0"/>
          </a:p>
          <a:p>
            <a:pPr lvl="1">
              <a:lnSpc>
                <a:spcPct val="100000"/>
              </a:lnSpc>
              <a:spcBef>
                <a:spcPts val="1400"/>
              </a:spcBef>
            </a:pPr>
            <a:r>
              <a:rPr lang="en-US" sz="1800" dirty="0">
                <a:latin typeface="IBM Plex Mono Text"/>
              </a:rPr>
              <a:t>Low Earth Orbits</a:t>
            </a:r>
          </a:p>
          <a:p>
            <a:pPr>
              <a:lnSpc>
                <a:spcPct val="100000"/>
              </a:lnSpc>
              <a:spcBef>
                <a:spcPts val="1400"/>
              </a:spcBef>
            </a:pPr>
            <a:r>
              <a:rPr lang="en-US" sz="2200" dirty="0">
                <a:solidFill>
                  <a:schemeClr val="accent3">
                    <a:lumMod val="25000"/>
                  </a:schemeClr>
                </a:solidFill>
                <a:latin typeface="IBM Plex Mono Text"/>
              </a:rPr>
              <a:t>For the models we analyzed we found the Decision Tree model returned the best accuracy for predicting outcomes. </a:t>
            </a:r>
            <a:endParaRPr lang="en-US" sz="2200" dirty="0">
              <a:solidFill>
                <a:schemeClr val="accent3">
                  <a:lumMod val="25000"/>
                </a:schemeClr>
              </a:solidFill>
            </a:endParaRPr>
          </a:p>
          <a:p>
            <a:pPr>
              <a:lnSpc>
                <a:spcPct val="100000"/>
              </a:lnSpc>
              <a:spcBef>
                <a:spcPts val="1400"/>
              </a:spcBef>
            </a:pPr>
            <a:endParaRPr lang="en-US" sz="2200" dirty="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767626"/>
            <a:ext cx="3932238" cy="2051475"/>
          </a:xfrm>
          <a:prstGeom prst="rect">
            <a:avLst/>
          </a:prstGeom>
        </p:spPr>
        <p:txBody>
          <a:bodyPr lIns="91440" tIns="45720" rIns="91440" bIns="45720" anchor="t">
            <a:normAutofit fontScale="85000" lnSpcReduction="20000"/>
          </a:bodyPr>
          <a:lstStyle/>
          <a:p>
            <a:pPr>
              <a:lnSpc>
                <a:spcPct val="100000"/>
              </a:lnSpc>
              <a:spcBef>
                <a:spcPts val="1400"/>
              </a:spcBef>
            </a:pPr>
            <a:r>
              <a:rPr lang="en-CA" sz="2200" dirty="0">
                <a:solidFill>
                  <a:schemeClr val="accent3">
                    <a:lumMod val="25000"/>
                  </a:schemeClr>
                </a:solidFill>
                <a:latin typeface="Abadi"/>
              </a:rPr>
              <a:t>Show a scatter plot of Flight Number vs. Launch Site</a:t>
            </a:r>
            <a:endParaRPr lang="en-US"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610243F4-D43D-061F-0E6A-13E88CC00571}"/>
              </a:ext>
            </a:extLst>
          </p:cNvPr>
          <p:cNvPicPr>
            <a:picLocks noChangeAspect="1"/>
          </p:cNvPicPr>
          <p:nvPr/>
        </p:nvPicPr>
        <p:blipFill>
          <a:blip r:embed="rId3"/>
          <a:stretch>
            <a:fillRect/>
          </a:stretch>
        </p:blipFill>
        <p:spPr>
          <a:xfrm>
            <a:off x="774879" y="1662870"/>
            <a:ext cx="10545649" cy="2298030"/>
          </a:xfrm>
          <a:prstGeom prst="rect">
            <a:avLst/>
          </a:prstGeom>
        </p:spPr>
      </p:pic>
      <p:sp>
        <p:nvSpPr>
          <p:cNvPr id="6" name="TextBox 5">
            <a:extLst>
              <a:ext uri="{FF2B5EF4-FFF2-40B4-BE49-F238E27FC236}">
                <a16:creationId xmlns:a16="http://schemas.microsoft.com/office/drawing/2014/main" id="{C99E5082-DEC5-A44B-D897-B023A7B49AEB}"/>
              </a:ext>
            </a:extLst>
          </p:cNvPr>
          <p:cNvSpPr txBox="1"/>
          <p:nvPr/>
        </p:nvSpPr>
        <p:spPr>
          <a:xfrm>
            <a:off x="858591" y="4239295"/>
            <a:ext cx="104640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Based on the scatter plot above, we can see that SpaceX launches were more successful the further along in the program they got, regardless of the launch site.   We can also see that site </a:t>
            </a:r>
            <a:r>
              <a:rPr lang="en-US" dirty="0">
                <a:ea typeface="+mn-lt"/>
                <a:cs typeface="+mn-lt"/>
              </a:rPr>
              <a:t>CCAFS SLC 40 was the most commonly utilized.</a:t>
            </a:r>
            <a:endParaRPr lang="en-US" dirty="0">
              <a:cs typeface="Calibri"/>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4405" y="1511672"/>
            <a:ext cx="3932238" cy="2062208"/>
          </a:xfrm>
          <a:prstGeom prst="rect">
            <a:avLst/>
          </a:prstGeom>
        </p:spPr>
        <p:txBody>
          <a:bodyPr>
            <a:normAutofit lnSpcReduction="10000"/>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FFF71BD6-FBDC-9244-2AF6-3C7F31299F5E}"/>
              </a:ext>
            </a:extLst>
          </p:cNvPr>
          <p:cNvPicPr>
            <a:picLocks noChangeAspect="1"/>
          </p:cNvPicPr>
          <p:nvPr/>
        </p:nvPicPr>
        <p:blipFill>
          <a:blip r:embed="rId3"/>
          <a:stretch>
            <a:fillRect/>
          </a:stretch>
        </p:blipFill>
        <p:spPr>
          <a:xfrm>
            <a:off x="731949" y="1416996"/>
            <a:ext cx="10846157" cy="2242430"/>
          </a:xfrm>
          <a:prstGeom prst="rect">
            <a:avLst/>
          </a:prstGeom>
        </p:spPr>
      </p:pic>
      <p:sp>
        <p:nvSpPr>
          <p:cNvPr id="7" name="TextBox 6">
            <a:extLst>
              <a:ext uri="{FF2B5EF4-FFF2-40B4-BE49-F238E27FC236}">
                <a16:creationId xmlns:a16="http://schemas.microsoft.com/office/drawing/2014/main" id="{E305B38C-033F-5DB6-599F-B4D4073444F1}"/>
              </a:ext>
            </a:extLst>
          </p:cNvPr>
          <p:cNvSpPr txBox="1"/>
          <p:nvPr/>
        </p:nvSpPr>
        <p:spPr>
          <a:xfrm>
            <a:off x="654676" y="4035380"/>
            <a:ext cx="104640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Based on the scatter plot above, we can see that SpaceX launches typically have a payload mass less than 7000 kg.  The outcomes under this threshold have shown mixed results.  It appears that flights with a higher payload, while not as common, have shown to be more successful, across all launch sites.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4F814768-BE83-F8C7-D192-968146CC3B3E}"/>
              </a:ext>
            </a:extLst>
          </p:cNvPr>
          <p:cNvPicPr>
            <a:picLocks noChangeAspect="1"/>
          </p:cNvPicPr>
          <p:nvPr/>
        </p:nvPicPr>
        <p:blipFill>
          <a:blip r:embed="rId3"/>
          <a:stretch>
            <a:fillRect/>
          </a:stretch>
        </p:blipFill>
        <p:spPr>
          <a:xfrm>
            <a:off x="699752" y="1526776"/>
            <a:ext cx="5254580" cy="3428815"/>
          </a:xfrm>
          <a:prstGeom prst="rect">
            <a:avLst/>
          </a:prstGeom>
        </p:spPr>
      </p:pic>
      <p:sp>
        <p:nvSpPr>
          <p:cNvPr id="7" name="TextBox 6">
            <a:extLst>
              <a:ext uri="{FF2B5EF4-FFF2-40B4-BE49-F238E27FC236}">
                <a16:creationId xmlns:a16="http://schemas.microsoft.com/office/drawing/2014/main" id="{40C1F26F-525A-37BB-C3C7-66D4E539FE09}"/>
              </a:ext>
            </a:extLst>
          </p:cNvPr>
          <p:cNvSpPr txBox="1"/>
          <p:nvPr/>
        </p:nvSpPr>
        <p:spPr>
          <a:xfrm>
            <a:off x="654676" y="5237408"/>
            <a:ext cx="104640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Based on the bar graph above, we can see which SpaceX orbit types are more likely to be successful.  On average the lower distance orbits tend to be less successful.</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6357759" cy="1450462"/>
          </a:xfrm>
          <a:prstGeom prst="rect">
            <a:avLst/>
          </a:prstGeom>
        </p:spPr>
        <p:txBody>
          <a:bodyPr>
            <a:normAutofit fontScale="92500" lnSpcReduction="20000"/>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F52FE8D7-FCC7-6316-C823-C9ED08B87F2A}"/>
              </a:ext>
            </a:extLst>
          </p:cNvPr>
          <p:cNvPicPr>
            <a:picLocks noChangeAspect="1"/>
          </p:cNvPicPr>
          <p:nvPr/>
        </p:nvPicPr>
        <p:blipFill>
          <a:blip r:embed="rId3"/>
          <a:stretch>
            <a:fillRect/>
          </a:stretch>
        </p:blipFill>
        <p:spPr>
          <a:xfrm>
            <a:off x="774879" y="1567355"/>
            <a:ext cx="10846157" cy="2242220"/>
          </a:xfrm>
          <a:prstGeom prst="rect">
            <a:avLst/>
          </a:prstGeom>
        </p:spPr>
      </p:pic>
      <p:sp>
        <p:nvSpPr>
          <p:cNvPr id="7" name="TextBox 6">
            <a:extLst>
              <a:ext uri="{FF2B5EF4-FFF2-40B4-BE49-F238E27FC236}">
                <a16:creationId xmlns:a16="http://schemas.microsoft.com/office/drawing/2014/main" id="{C8B18AF8-3473-60FA-E621-FF55B8A49674}"/>
              </a:ext>
            </a:extLst>
          </p:cNvPr>
          <p:cNvSpPr txBox="1"/>
          <p:nvPr/>
        </p:nvSpPr>
        <p:spPr>
          <a:xfrm>
            <a:off x="719070" y="4292957"/>
            <a:ext cx="106679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Based on the scatter plot above, we can see which SpaceX orbit types are more likely to be successful as the program advanced.  We can see most of the earlier mission focused on low earth orbits.  More recently many of the missions have been very low earth orbits which have been very successful.</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6722659" cy="1171420"/>
          </a:xfrm>
          <a:prstGeom prst="rect">
            <a:avLst/>
          </a:prstGeom>
        </p:spPr>
        <p:txBody>
          <a:bodyPr>
            <a:normAutofit fontScale="85000" lnSpcReduction="20000"/>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63B718F3-E40B-8536-FC13-6FED74096CF5}"/>
              </a:ext>
            </a:extLst>
          </p:cNvPr>
          <p:cNvPicPr>
            <a:picLocks noChangeAspect="1"/>
          </p:cNvPicPr>
          <p:nvPr/>
        </p:nvPicPr>
        <p:blipFill>
          <a:blip r:embed="rId3"/>
          <a:stretch>
            <a:fillRect/>
          </a:stretch>
        </p:blipFill>
        <p:spPr>
          <a:xfrm>
            <a:off x="774879" y="1484227"/>
            <a:ext cx="10685171" cy="2215293"/>
          </a:xfrm>
          <a:prstGeom prst="rect">
            <a:avLst/>
          </a:prstGeom>
        </p:spPr>
      </p:pic>
      <p:sp>
        <p:nvSpPr>
          <p:cNvPr id="7" name="TextBox 6">
            <a:extLst>
              <a:ext uri="{FF2B5EF4-FFF2-40B4-BE49-F238E27FC236}">
                <a16:creationId xmlns:a16="http://schemas.microsoft.com/office/drawing/2014/main" id="{6F650EE1-1844-56CE-1172-A198808743C2}"/>
              </a:ext>
            </a:extLst>
          </p:cNvPr>
          <p:cNvSpPr txBox="1"/>
          <p:nvPr/>
        </p:nvSpPr>
        <p:spPr>
          <a:xfrm>
            <a:off x="719070" y="4292957"/>
            <a:ext cx="106679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Based on the scatter plot above, we can see that payloads under 7000 kg and low earth orbits are more frequently used, with mixed outcomes.  The higher payloads, while more rarely used do appear to be more successful.</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67C7B78D-D77D-26D4-6F96-29C5CDA1A42B}"/>
              </a:ext>
            </a:extLst>
          </p:cNvPr>
          <p:cNvPicPr>
            <a:picLocks noChangeAspect="1"/>
          </p:cNvPicPr>
          <p:nvPr/>
        </p:nvPicPr>
        <p:blipFill>
          <a:blip r:embed="rId3"/>
          <a:stretch>
            <a:fillRect/>
          </a:stretch>
        </p:blipFill>
        <p:spPr>
          <a:xfrm>
            <a:off x="774879" y="1466636"/>
            <a:ext cx="4857481" cy="3184192"/>
          </a:xfrm>
          <a:prstGeom prst="rect">
            <a:avLst/>
          </a:prstGeom>
        </p:spPr>
      </p:pic>
      <p:sp>
        <p:nvSpPr>
          <p:cNvPr id="7" name="TextBox 6">
            <a:extLst>
              <a:ext uri="{FF2B5EF4-FFF2-40B4-BE49-F238E27FC236}">
                <a16:creationId xmlns:a16="http://schemas.microsoft.com/office/drawing/2014/main" id="{E19E72BD-6D4C-D89D-1136-444A2FBF8949}"/>
              </a:ext>
            </a:extLst>
          </p:cNvPr>
          <p:cNvSpPr txBox="1"/>
          <p:nvPr/>
        </p:nvSpPr>
        <p:spPr>
          <a:xfrm>
            <a:off x="759710" y="4963517"/>
            <a:ext cx="10667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Based on the line graph above, we can that the success rate of the program has risen over the years, despite a dip in performance in 2018.</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Graphical user interface, text, application, email&#10;&#10;Description automatically generated">
            <a:extLst>
              <a:ext uri="{FF2B5EF4-FFF2-40B4-BE49-F238E27FC236}">
                <a16:creationId xmlns:a16="http://schemas.microsoft.com/office/drawing/2014/main" id="{398F679C-D139-F598-9175-B3735072298F}"/>
              </a:ext>
            </a:extLst>
          </p:cNvPr>
          <p:cNvPicPr>
            <a:picLocks noChangeAspect="1"/>
          </p:cNvPicPr>
          <p:nvPr/>
        </p:nvPicPr>
        <p:blipFill>
          <a:blip r:embed="rId3"/>
          <a:stretch>
            <a:fillRect/>
          </a:stretch>
        </p:blipFill>
        <p:spPr>
          <a:xfrm>
            <a:off x="710485" y="1505431"/>
            <a:ext cx="7272270" cy="292415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3A7A6BDE-8B47-0C3C-D5A8-2011DD5B3E7C}"/>
              </a:ext>
            </a:extLst>
          </p:cNvPr>
          <p:cNvPicPr>
            <a:picLocks noChangeAspect="1"/>
          </p:cNvPicPr>
          <p:nvPr/>
        </p:nvPicPr>
        <p:blipFill>
          <a:blip r:embed="rId3"/>
          <a:stretch>
            <a:fillRect/>
          </a:stretch>
        </p:blipFill>
        <p:spPr>
          <a:xfrm>
            <a:off x="774879" y="1472550"/>
            <a:ext cx="8989453" cy="28396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10;&#10;Description automatically generated">
            <a:extLst>
              <a:ext uri="{FF2B5EF4-FFF2-40B4-BE49-F238E27FC236}">
                <a16:creationId xmlns:a16="http://schemas.microsoft.com/office/drawing/2014/main" id="{2EAC2E99-921D-FFC2-7FB9-1F69A1ADACB8}"/>
              </a:ext>
            </a:extLst>
          </p:cNvPr>
          <p:cNvPicPr>
            <a:picLocks noChangeAspect="1"/>
          </p:cNvPicPr>
          <p:nvPr/>
        </p:nvPicPr>
        <p:blipFill>
          <a:blip r:embed="rId3"/>
          <a:stretch>
            <a:fillRect/>
          </a:stretch>
        </p:blipFill>
        <p:spPr>
          <a:xfrm>
            <a:off x="774879" y="1491714"/>
            <a:ext cx="10781763" cy="17280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 application, email&#10;&#10;Description automatically generated">
            <a:extLst>
              <a:ext uri="{FF2B5EF4-FFF2-40B4-BE49-F238E27FC236}">
                <a16:creationId xmlns:a16="http://schemas.microsoft.com/office/drawing/2014/main" id="{74FD1BC8-215F-EF75-8265-5ACBE1C2AF33}"/>
              </a:ext>
            </a:extLst>
          </p:cNvPr>
          <p:cNvPicPr>
            <a:picLocks noChangeAspect="1"/>
          </p:cNvPicPr>
          <p:nvPr/>
        </p:nvPicPr>
        <p:blipFill>
          <a:blip r:embed="rId3"/>
          <a:stretch>
            <a:fillRect/>
          </a:stretch>
        </p:blipFill>
        <p:spPr>
          <a:xfrm>
            <a:off x="774879" y="1542137"/>
            <a:ext cx="8860664" cy="280781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441899" cy="22799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 email&#10;&#10;Description automatically generated">
            <a:extLst>
              <a:ext uri="{FF2B5EF4-FFF2-40B4-BE49-F238E27FC236}">
                <a16:creationId xmlns:a16="http://schemas.microsoft.com/office/drawing/2014/main" id="{7D902F69-77C3-9057-58D4-0DAC654A1DE4}"/>
              </a:ext>
            </a:extLst>
          </p:cNvPr>
          <p:cNvPicPr>
            <a:picLocks noChangeAspect="1"/>
          </p:cNvPicPr>
          <p:nvPr/>
        </p:nvPicPr>
        <p:blipFill>
          <a:blip r:embed="rId3"/>
          <a:stretch>
            <a:fillRect/>
          </a:stretch>
        </p:blipFill>
        <p:spPr>
          <a:xfrm>
            <a:off x="807076" y="1825826"/>
            <a:ext cx="5866326" cy="31419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314998" cy="2601958"/>
          </a:xfrm>
          <a:prstGeom prst="rect">
            <a:avLst/>
          </a:prstGeom>
        </p:spPr>
        <p:txBody>
          <a:bodyPr lIns="91440" tIns="45720" rIns="91440" bIns="45720" anchor="t">
            <a:normAutofit fontScale="92500"/>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 application, email&#10;&#10;Description automatically generated">
            <a:extLst>
              <a:ext uri="{FF2B5EF4-FFF2-40B4-BE49-F238E27FC236}">
                <a16:creationId xmlns:a16="http://schemas.microsoft.com/office/drawing/2014/main" id="{3E4E559F-9292-820E-3836-C35C63BE74E5}"/>
              </a:ext>
            </a:extLst>
          </p:cNvPr>
          <p:cNvPicPr>
            <a:picLocks noChangeAspect="1"/>
          </p:cNvPicPr>
          <p:nvPr/>
        </p:nvPicPr>
        <p:blipFill>
          <a:blip r:embed="rId3"/>
          <a:stretch>
            <a:fillRect/>
          </a:stretch>
        </p:blipFill>
        <p:spPr>
          <a:xfrm>
            <a:off x="774879" y="1506154"/>
            <a:ext cx="4739425" cy="330907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7143" y="1750252"/>
            <a:ext cx="10388209" cy="39761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Based on the analysis of prior SpaceX launch and landing data we are able to run predictive models to tell us which attributes of the process are important to the outcome.  We utilized public SpaceX data, Python Visualization tools, and Python Machine Learning algorithms to arrive at our results.  While many factors can contribute to a successful launch and landing, we found these to be optimum:</a:t>
            </a:r>
          </a:p>
          <a:p>
            <a:pPr lvl="1">
              <a:lnSpc>
                <a:spcPct val="100000"/>
              </a:lnSpc>
              <a:spcBef>
                <a:spcPts val="1400"/>
              </a:spcBef>
            </a:pPr>
            <a:r>
              <a:rPr lang="en-US" sz="1800" dirty="0">
                <a:solidFill>
                  <a:srgbClr val="0948CB"/>
                </a:solidFill>
                <a:latin typeface="IBM Plex Mono Text"/>
              </a:rPr>
              <a:t>Site</a:t>
            </a:r>
            <a:r>
              <a:rPr lang="en-US" sz="1800" dirty="0">
                <a:solidFill>
                  <a:schemeClr val="accent3">
                    <a:lumMod val="25000"/>
                  </a:schemeClr>
                </a:solidFill>
                <a:latin typeface="IBM Plex Mono Text"/>
              </a:rPr>
              <a:t> </a:t>
            </a:r>
            <a:r>
              <a:rPr lang="en-US" sz="1800" dirty="0">
                <a:latin typeface="IBM Plex Mono Text"/>
              </a:rPr>
              <a:t>KSC LC-39A in Florida</a:t>
            </a:r>
          </a:p>
          <a:p>
            <a:pPr lvl="1">
              <a:lnSpc>
                <a:spcPct val="100000"/>
              </a:lnSpc>
              <a:spcBef>
                <a:spcPts val="1400"/>
              </a:spcBef>
            </a:pPr>
            <a:r>
              <a:rPr lang="en-US" sz="1800" dirty="0">
                <a:latin typeface="IBM Plex Mono Text"/>
              </a:rPr>
              <a:t>Payload Mass &lt;= 7000 kg</a:t>
            </a:r>
          </a:p>
          <a:p>
            <a:pPr lvl="1">
              <a:lnSpc>
                <a:spcPct val="100000"/>
              </a:lnSpc>
              <a:spcBef>
                <a:spcPts val="1400"/>
              </a:spcBef>
            </a:pPr>
            <a:r>
              <a:rPr lang="en-US" sz="1800" dirty="0">
                <a:latin typeface="IBM Plex Mono Text"/>
              </a:rPr>
              <a:t>Booster Type FT</a:t>
            </a:r>
          </a:p>
          <a:p>
            <a:pPr lvl="1">
              <a:lnSpc>
                <a:spcPct val="100000"/>
              </a:lnSpc>
              <a:spcBef>
                <a:spcPts val="1400"/>
              </a:spcBef>
            </a:pPr>
            <a:r>
              <a:rPr lang="en-US" sz="1800" dirty="0">
                <a:latin typeface="IBM Plex Mono Text"/>
              </a:rPr>
              <a:t>Low Earth Orbits</a:t>
            </a:r>
            <a:endParaRPr lang="en-US" dirty="0"/>
          </a:p>
          <a:p>
            <a:pPr lvl="1">
              <a:lnSpc>
                <a:spcPct val="100000"/>
              </a:lnSpc>
              <a:spcBef>
                <a:spcPts val="1400"/>
              </a:spcBef>
            </a:pPr>
            <a:endParaRPr lang="en-US" sz="18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71054" cy="2365846"/>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10;&#10;Description automatically generated">
            <a:extLst>
              <a:ext uri="{FF2B5EF4-FFF2-40B4-BE49-F238E27FC236}">
                <a16:creationId xmlns:a16="http://schemas.microsoft.com/office/drawing/2014/main" id="{2BE141DC-B9BD-6953-F048-05A50737E629}"/>
              </a:ext>
            </a:extLst>
          </p:cNvPr>
          <p:cNvPicPr>
            <a:picLocks noChangeAspect="1"/>
          </p:cNvPicPr>
          <p:nvPr/>
        </p:nvPicPr>
        <p:blipFill>
          <a:blip r:embed="rId3"/>
          <a:stretch>
            <a:fillRect/>
          </a:stretch>
        </p:blipFill>
        <p:spPr>
          <a:xfrm>
            <a:off x="774879" y="1615683"/>
            <a:ext cx="3913030" cy="32939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930519" cy="210826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able&#10;&#10;Description automatically generated">
            <a:extLst>
              <a:ext uri="{FF2B5EF4-FFF2-40B4-BE49-F238E27FC236}">
                <a16:creationId xmlns:a16="http://schemas.microsoft.com/office/drawing/2014/main" id="{6C1A76A1-026C-BF64-07F1-F7764252DC5B}"/>
              </a:ext>
            </a:extLst>
          </p:cNvPr>
          <p:cNvPicPr>
            <a:picLocks noChangeAspect="1"/>
          </p:cNvPicPr>
          <p:nvPr/>
        </p:nvPicPr>
        <p:blipFill>
          <a:blip r:embed="rId3"/>
          <a:stretch>
            <a:fillRect/>
          </a:stretch>
        </p:blipFill>
        <p:spPr>
          <a:xfrm>
            <a:off x="774879" y="1445387"/>
            <a:ext cx="3290552" cy="487947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160970" cy="249463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Text&#10;&#10;Description automatically generated">
            <a:extLst>
              <a:ext uri="{FF2B5EF4-FFF2-40B4-BE49-F238E27FC236}">
                <a16:creationId xmlns:a16="http://schemas.microsoft.com/office/drawing/2014/main" id="{4FAB2E64-D201-4DCC-4BC3-A653D4206817}"/>
              </a:ext>
            </a:extLst>
          </p:cNvPr>
          <p:cNvPicPr>
            <a:picLocks noChangeAspect="1"/>
          </p:cNvPicPr>
          <p:nvPr/>
        </p:nvPicPr>
        <p:blipFill>
          <a:blip r:embed="rId3"/>
          <a:stretch>
            <a:fillRect/>
          </a:stretch>
        </p:blipFill>
        <p:spPr>
          <a:xfrm>
            <a:off x="774879" y="1512282"/>
            <a:ext cx="6424411" cy="313582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885702" cy="171116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Graphical user interface&#10;&#10;Description automatically generated">
            <a:extLst>
              <a:ext uri="{FF2B5EF4-FFF2-40B4-BE49-F238E27FC236}">
                <a16:creationId xmlns:a16="http://schemas.microsoft.com/office/drawing/2014/main" id="{A17AAD14-7E23-70C6-C5C0-C0872A63E29F}"/>
              </a:ext>
            </a:extLst>
          </p:cNvPr>
          <p:cNvPicPr>
            <a:picLocks noChangeAspect="1"/>
          </p:cNvPicPr>
          <p:nvPr/>
        </p:nvPicPr>
        <p:blipFill>
          <a:blip r:embed="rId3"/>
          <a:stretch>
            <a:fillRect/>
          </a:stretch>
        </p:blipFill>
        <p:spPr>
          <a:xfrm>
            <a:off x="774879" y="1486308"/>
            <a:ext cx="4009622" cy="442200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948209" cy="2891733"/>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Launch Sites</a:t>
            </a:r>
          </a:p>
        </p:txBody>
      </p:sp>
      <p:pic>
        <p:nvPicPr>
          <p:cNvPr id="4" name="Picture 5" descr="Map&#10;&#10;Description automatically generated">
            <a:extLst>
              <a:ext uri="{FF2B5EF4-FFF2-40B4-BE49-F238E27FC236}">
                <a16:creationId xmlns:a16="http://schemas.microsoft.com/office/drawing/2014/main" id="{7CBD850F-2E45-6F78-DAF4-BD17F0C61A1A}"/>
              </a:ext>
            </a:extLst>
          </p:cNvPr>
          <p:cNvPicPr>
            <a:picLocks noChangeAspect="1"/>
          </p:cNvPicPr>
          <p:nvPr/>
        </p:nvPicPr>
        <p:blipFill>
          <a:blip r:embed="rId3"/>
          <a:stretch>
            <a:fillRect/>
          </a:stretch>
        </p:blipFill>
        <p:spPr>
          <a:xfrm>
            <a:off x="774879" y="1491289"/>
            <a:ext cx="5576552" cy="359637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Interactive Map with Site Outcomes</a:t>
            </a:r>
          </a:p>
        </p:txBody>
      </p:sp>
      <p:pic>
        <p:nvPicPr>
          <p:cNvPr id="2" name="Picture 3" descr="Map&#10;&#10;Description automatically generated">
            <a:extLst>
              <a:ext uri="{FF2B5EF4-FFF2-40B4-BE49-F238E27FC236}">
                <a16:creationId xmlns:a16="http://schemas.microsoft.com/office/drawing/2014/main" id="{7D651371-5815-28C8-88A0-3EEF80F5DCA6}"/>
              </a:ext>
            </a:extLst>
          </p:cNvPr>
          <p:cNvPicPr>
            <a:picLocks noChangeAspect="1"/>
          </p:cNvPicPr>
          <p:nvPr/>
        </p:nvPicPr>
        <p:blipFill>
          <a:blip r:embed="rId3"/>
          <a:stretch>
            <a:fillRect/>
          </a:stretch>
        </p:blipFill>
        <p:spPr>
          <a:xfrm>
            <a:off x="774879" y="1493822"/>
            <a:ext cx="5082861" cy="3237145"/>
          </a:xfrm>
          <a:prstGeom prst="rect">
            <a:avLst/>
          </a:prstGeom>
        </p:spPr>
      </p:pic>
      <p:pic>
        <p:nvPicPr>
          <p:cNvPr id="4" name="Picture 5" descr="Diagram, schematic&#10;&#10;Description automatically generated">
            <a:extLst>
              <a:ext uri="{FF2B5EF4-FFF2-40B4-BE49-F238E27FC236}">
                <a16:creationId xmlns:a16="http://schemas.microsoft.com/office/drawing/2014/main" id="{D2DE266A-D23F-8420-D02C-97638728C3A7}"/>
              </a:ext>
            </a:extLst>
          </p:cNvPr>
          <p:cNvPicPr>
            <a:picLocks noChangeAspect="1"/>
          </p:cNvPicPr>
          <p:nvPr/>
        </p:nvPicPr>
        <p:blipFill>
          <a:blip r:embed="rId4"/>
          <a:stretch>
            <a:fillRect/>
          </a:stretch>
        </p:blipFill>
        <p:spPr>
          <a:xfrm>
            <a:off x="5862034" y="1489858"/>
            <a:ext cx="3880833" cy="32450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12152"/>
            <a:ext cx="6537208" cy="3080601"/>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Launch Sites – Distance to Landmarks</a:t>
            </a:r>
          </a:p>
        </p:txBody>
      </p:sp>
      <p:pic>
        <p:nvPicPr>
          <p:cNvPr id="2" name="Picture 3" descr="Map&#10;&#10;Description automatically generated">
            <a:extLst>
              <a:ext uri="{FF2B5EF4-FFF2-40B4-BE49-F238E27FC236}">
                <a16:creationId xmlns:a16="http://schemas.microsoft.com/office/drawing/2014/main" id="{AD27B175-B7AF-5DD5-EEBC-23440E79EBD0}"/>
              </a:ext>
            </a:extLst>
          </p:cNvPr>
          <p:cNvPicPr>
            <a:picLocks noChangeAspect="1"/>
          </p:cNvPicPr>
          <p:nvPr/>
        </p:nvPicPr>
        <p:blipFill>
          <a:blip r:embed="rId3"/>
          <a:stretch>
            <a:fillRect/>
          </a:stretch>
        </p:blipFill>
        <p:spPr>
          <a:xfrm>
            <a:off x="817808" y="1476887"/>
            <a:ext cx="6918101" cy="365738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731674" cy="323516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 Distribution of Missions by Launch Site</a:t>
            </a:r>
          </a:p>
        </p:txBody>
      </p:sp>
      <p:pic>
        <p:nvPicPr>
          <p:cNvPr id="2" name="Picture 3" descr="Chart, pie chart&#10;&#10;Description automatically generated">
            <a:extLst>
              <a:ext uri="{FF2B5EF4-FFF2-40B4-BE49-F238E27FC236}">
                <a16:creationId xmlns:a16="http://schemas.microsoft.com/office/drawing/2014/main" id="{ED5F9BC4-F0F8-F347-F080-FED963AF7030}"/>
              </a:ext>
            </a:extLst>
          </p:cNvPr>
          <p:cNvPicPr>
            <a:picLocks noChangeAspect="1"/>
          </p:cNvPicPr>
          <p:nvPr/>
        </p:nvPicPr>
        <p:blipFill>
          <a:blip r:embed="rId3"/>
          <a:stretch>
            <a:fillRect/>
          </a:stretch>
        </p:blipFill>
        <p:spPr>
          <a:xfrm>
            <a:off x="774879" y="1533972"/>
            <a:ext cx="6059509" cy="390811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46043"/>
            <a:ext cx="10344600" cy="492610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Overview</a:t>
            </a:r>
            <a:endParaRPr lang="en-US" sz="2200" dirty="0">
              <a:solidFill>
                <a:schemeClr val="accent3">
                  <a:lumMod val="25000"/>
                </a:schemeClr>
              </a:solidFill>
              <a:latin typeface="Abadi" panose="020B0604020104020204" pitchFamily="34" charset="0"/>
            </a:endParaRPr>
          </a:p>
          <a:p>
            <a:pPr lvl="1">
              <a:spcBef>
                <a:spcPts val="1400"/>
              </a:spcBef>
            </a:pPr>
            <a:r>
              <a:rPr lang="en-US" sz="1800" dirty="0">
                <a:latin typeface="IBM Plex Mono Text"/>
              </a:rPr>
              <a:t>As a research effort for prospective aerospace companies interested in developing their space programs, we would like to look at the SpaceX Falcon 9 model.  By being able to land and reuse their booster rockets, the cost savings for this venture is a big draw.  By analyzing historical launch and landing data from SpaceX, we hope to find which attributes of the process are more likely to lead to a successful landing, and thus cost savings for the prospective aerospace company.</a:t>
            </a:r>
          </a:p>
          <a:p>
            <a:pPr>
              <a:spcBef>
                <a:spcPts val="1400"/>
              </a:spcBef>
            </a:pPr>
            <a:r>
              <a:rPr lang="en-US" sz="2200" dirty="0">
                <a:solidFill>
                  <a:schemeClr val="accent3">
                    <a:lumMod val="25000"/>
                  </a:schemeClr>
                </a:solidFill>
                <a:latin typeface="Abadi"/>
              </a:rPr>
              <a:t>Questions to be Answered</a:t>
            </a:r>
            <a:endParaRPr lang="en-US" sz="2200" dirty="0">
              <a:solidFill>
                <a:schemeClr val="accent3">
                  <a:lumMod val="25000"/>
                </a:schemeClr>
              </a:solidFill>
              <a:latin typeface="Abadi" panose="020B0604020104020204" pitchFamily="34" charset="0"/>
            </a:endParaRPr>
          </a:p>
          <a:p>
            <a:pPr lvl="1">
              <a:spcBef>
                <a:spcPts val="1400"/>
              </a:spcBef>
            </a:pPr>
            <a:r>
              <a:rPr lang="en-US" sz="1800" dirty="0">
                <a:latin typeface="IBM Plex Mono Text"/>
              </a:rPr>
              <a:t>As mentioned, by analyzing prior launch/landing data we want to know what attributes of the process are likely to contribute to a successful landing.  For example, are certain launch locations, payload mass or orbit type likely to lead to a successful landing?  Let's find out!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5153189" cy="2677085"/>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 Success Rate by Launch Site</a:t>
            </a:r>
          </a:p>
        </p:txBody>
      </p:sp>
      <p:pic>
        <p:nvPicPr>
          <p:cNvPr id="2" name="Picture 3" descr="Chart, pie chart&#10;&#10;Description automatically generated">
            <a:extLst>
              <a:ext uri="{FF2B5EF4-FFF2-40B4-BE49-F238E27FC236}">
                <a16:creationId xmlns:a16="http://schemas.microsoft.com/office/drawing/2014/main" id="{D97D0F4B-493E-AC72-75A0-70FE99FA796A}"/>
              </a:ext>
            </a:extLst>
          </p:cNvPr>
          <p:cNvPicPr>
            <a:picLocks noChangeAspect="1"/>
          </p:cNvPicPr>
          <p:nvPr/>
        </p:nvPicPr>
        <p:blipFill>
          <a:blip r:embed="rId3"/>
          <a:stretch>
            <a:fillRect/>
          </a:stretch>
        </p:blipFill>
        <p:spPr>
          <a:xfrm>
            <a:off x="731949" y="1517994"/>
            <a:ext cx="5512157" cy="362883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7774493" cy="1786296"/>
          </a:xfrm>
          <a:prstGeom prst="rect">
            <a:avLst/>
          </a:prstGeom>
        </p:spPr>
        <p:txBody>
          <a:bodyPr lIns="91440" tIns="45720" rIns="91440" bIns="45720" anchor="t">
            <a:normAutofit fontScale="47500"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 – Outcomes by Payload and Booster</a:t>
            </a:r>
          </a:p>
        </p:txBody>
      </p:sp>
      <p:pic>
        <p:nvPicPr>
          <p:cNvPr id="2" name="Picture 3">
            <a:extLst>
              <a:ext uri="{FF2B5EF4-FFF2-40B4-BE49-F238E27FC236}">
                <a16:creationId xmlns:a16="http://schemas.microsoft.com/office/drawing/2014/main" id="{6E0287DC-79E7-ACF5-6DCD-737C191A970D}"/>
              </a:ext>
            </a:extLst>
          </p:cNvPr>
          <p:cNvPicPr>
            <a:picLocks noChangeAspect="1"/>
          </p:cNvPicPr>
          <p:nvPr/>
        </p:nvPicPr>
        <p:blipFill>
          <a:blip r:embed="rId3"/>
          <a:stretch>
            <a:fillRect/>
          </a:stretch>
        </p:blipFill>
        <p:spPr>
          <a:xfrm>
            <a:off x="774879" y="1493662"/>
            <a:ext cx="10513453" cy="291549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A1B4EBB5-FC18-670B-CC86-FF5EFA7B0878}"/>
              </a:ext>
            </a:extLst>
          </p:cNvPr>
          <p:cNvPicPr>
            <a:picLocks noChangeAspect="1"/>
          </p:cNvPicPr>
          <p:nvPr/>
        </p:nvPicPr>
        <p:blipFill>
          <a:blip r:embed="rId3"/>
          <a:stretch>
            <a:fillRect/>
          </a:stretch>
        </p:blipFill>
        <p:spPr>
          <a:xfrm>
            <a:off x="772160" y="1452699"/>
            <a:ext cx="5262880" cy="4054201"/>
          </a:xfrm>
          <a:prstGeom prst="rect">
            <a:avLst/>
          </a:prstGeom>
        </p:spPr>
      </p:pic>
      <p:sp>
        <p:nvSpPr>
          <p:cNvPr id="3" name="TextBox 1">
            <a:extLst>
              <a:ext uri="{FF2B5EF4-FFF2-40B4-BE49-F238E27FC236}">
                <a16:creationId xmlns:a16="http://schemas.microsoft.com/office/drawing/2014/main" id="{38AD49CD-71DF-FBEB-0F68-86CF42EE4573}"/>
              </a:ext>
            </a:extLst>
          </p:cNvPr>
          <p:cNvSpPr txBox="1"/>
          <p:nvPr/>
        </p:nvSpPr>
        <p:spPr>
          <a:xfrm>
            <a:off x="6357870" y="2064901"/>
            <a:ext cx="501903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Outcomes of the 4 Machine Learning models we tested.   All did quite well, but the Decision Tree model was most effective.</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849320" cy="19218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D4797387-2566-4A07-AE6F-0AD03107C750}"/>
              </a:ext>
            </a:extLst>
          </p:cNvPr>
          <p:cNvPicPr>
            <a:picLocks noChangeAspect="1"/>
          </p:cNvPicPr>
          <p:nvPr/>
        </p:nvPicPr>
        <p:blipFill>
          <a:blip r:embed="rId3"/>
          <a:stretch>
            <a:fillRect/>
          </a:stretch>
        </p:blipFill>
        <p:spPr>
          <a:xfrm>
            <a:off x="774879" y="1607724"/>
            <a:ext cx="4765612" cy="3760322"/>
          </a:xfrm>
          <a:prstGeom prst="rect">
            <a:avLst/>
          </a:prstGeom>
        </p:spPr>
      </p:pic>
      <p:sp>
        <p:nvSpPr>
          <p:cNvPr id="3" name="TextBox 1">
            <a:extLst>
              <a:ext uri="{FF2B5EF4-FFF2-40B4-BE49-F238E27FC236}">
                <a16:creationId xmlns:a16="http://schemas.microsoft.com/office/drawing/2014/main" id="{38AD49CD-71DF-FBEB-0F68-86CF42EE4573}"/>
              </a:ext>
            </a:extLst>
          </p:cNvPr>
          <p:cNvSpPr txBox="1"/>
          <p:nvPr/>
        </p:nvSpPr>
        <p:spPr>
          <a:xfrm>
            <a:off x="6002270" y="1935837"/>
            <a:ext cx="5455919"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The results of running our test set thru the Decision Tree model which was the most effective of the 4 models we analyzed.</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219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Again while many factors can lead to the success of a mission, we found that results were most favorable with:</a:t>
            </a:r>
          </a:p>
          <a:p>
            <a:pPr lvl="1">
              <a:lnSpc>
                <a:spcPct val="100000"/>
              </a:lnSpc>
              <a:spcBef>
                <a:spcPts val="1400"/>
              </a:spcBef>
            </a:pPr>
            <a:r>
              <a:rPr lang="en-US" sz="2200" dirty="0">
                <a:ea typeface="+mn-lt"/>
                <a:cs typeface="+mn-lt"/>
              </a:rPr>
              <a:t>Site</a:t>
            </a:r>
            <a:r>
              <a:rPr lang="en-US" sz="2200" dirty="0">
                <a:solidFill>
                  <a:schemeClr val="accent3">
                    <a:lumMod val="25000"/>
                  </a:schemeClr>
                </a:solidFill>
                <a:ea typeface="+mn-lt"/>
                <a:cs typeface="+mn-lt"/>
              </a:rPr>
              <a:t> </a:t>
            </a:r>
            <a:r>
              <a:rPr lang="en-US" sz="2200" dirty="0">
                <a:ea typeface="+mn-lt"/>
                <a:cs typeface="+mn-lt"/>
              </a:rPr>
              <a:t>KSC LC-39A in Florida</a:t>
            </a:r>
          </a:p>
          <a:p>
            <a:pPr lvl="1">
              <a:lnSpc>
                <a:spcPct val="100000"/>
              </a:lnSpc>
              <a:spcBef>
                <a:spcPts val="1400"/>
              </a:spcBef>
            </a:pPr>
            <a:r>
              <a:rPr lang="en-US" sz="2200" dirty="0">
                <a:ea typeface="+mn-lt"/>
                <a:cs typeface="+mn-lt"/>
              </a:rPr>
              <a:t>Payload Mass &lt;= 7000 kg</a:t>
            </a:r>
          </a:p>
          <a:p>
            <a:pPr lvl="1">
              <a:lnSpc>
                <a:spcPct val="100000"/>
              </a:lnSpc>
              <a:spcBef>
                <a:spcPts val="1400"/>
              </a:spcBef>
            </a:pPr>
            <a:r>
              <a:rPr lang="en-US" sz="2200" dirty="0">
                <a:ea typeface="+mn-lt"/>
                <a:cs typeface="+mn-lt"/>
              </a:rPr>
              <a:t>Booster Type FT</a:t>
            </a:r>
          </a:p>
          <a:p>
            <a:pPr lvl="1">
              <a:lnSpc>
                <a:spcPct val="100000"/>
              </a:lnSpc>
              <a:spcBef>
                <a:spcPts val="1400"/>
              </a:spcBef>
            </a:pPr>
            <a:r>
              <a:rPr lang="en-US" sz="2200" dirty="0">
                <a:ea typeface="+mn-lt"/>
                <a:cs typeface="+mn-lt"/>
              </a:rPr>
              <a:t>Low Earth Orbits</a:t>
            </a:r>
          </a:p>
          <a:p>
            <a:pPr>
              <a:lnSpc>
                <a:spcPct val="100000"/>
              </a:lnSpc>
              <a:spcBef>
                <a:spcPts val="1400"/>
              </a:spcBef>
            </a:pPr>
            <a:endParaRPr lang="en-US" sz="2600" dirty="0">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hlinkClick r:id="rId4"/>
              </a:rPr>
              <a:t>https://github.com/dheck500/coursera-data-science-capstone</a:t>
            </a:r>
            <a:endParaRPr lang="en-US" sz="2200" dirty="0">
              <a:solidFill>
                <a:srgbClr val="292929"/>
              </a:solidFill>
              <a:latin typeface="Abadi" panose="020B0604020104020204" pitchFamily="34" charset="0"/>
              <a:ea typeface="+mn-lt"/>
              <a:cs typeface="+mn-lt"/>
            </a:endParaRPr>
          </a:p>
          <a:p>
            <a:pPr>
              <a:lnSpc>
                <a:spcPct val="100000"/>
              </a:lnSpc>
              <a:spcBef>
                <a:spcPts val="1400"/>
              </a:spcBef>
            </a:pPr>
            <a:r>
              <a:rPr lang="en-US" sz="2200" dirty="0">
                <a:ea typeface="+mn-lt"/>
                <a:cs typeface="+mn-lt"/>
                <a:hlinkClick r:id="rId5"/>
              </a:rPr>
              <a:t>https://api.spacexdata.com/v4/launches/past</a:t>
            </a:r>
            <a:endParaRPr lang="en-US" sz="2200" dirty="0">
              <a:solidFill>
                <a:srgbClr val="000000"/>
              </a:solidFill>
              <a:latin typeface="Calibri"/>
              <a:cs typeface="Calibri"/>
            </a:endParaRPr>
          </a:p>
          <a:p>
            <a:pPr>
              <a:lnSpc>
                <a:spcPct val="100000"/>
              </a:lnSpc>
              <a:spcBef>
                <a:spcPts val="1400"/>
              </a:spcBef>
            </a:pPr>
            <a:r>
              <a:rPr lang="en-US" sz="2200" dirty="0">
                <a:ea typeface="+mn-lt"/>
                <a:cs typeface="+mn-lt"/>
                <a:hlinkClick r:id="rId6"/>
              </a:rPr>
              <a:t>https://en.wikipedia.org/wiki/List_of_Falcon_9_and_Falcon_Heavy_launches</a:t>
            </a:r>
          </a:p>
          <a:p>
            <a:pPr>
              <a:lnSpc>
                <a:spcPct val="100000"/>
              </a:lnSpc>
              <a:spcBef>
                <a:spcPts val="1400"/>
              </a:spcBef>
            </a:pPr>
            <a:endParaRPr lang="en-US" sz="2200" dirty="0">
              <a:ea typeface="+mn-lt"/>
              <a:cs typeface="+mn-lt"/>
            </a:endParaRPr>
          </a:p>
          <a:p>
            <a:pPr>
              <a:lnSpc>
                <a:spcPct val="100000"/>
              </a:lnSpc>
              <a:spcBef>
                <a:spcPts val="1400"/>
              </a:spcBef>
            </a:pPr>
            <a:endParaRPr lang="en-US" sz="2200" dirty="0">
              <a:ea typeface="+mn-lt"/>
              <a:cs typeface="+mn-lt"/>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776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SpaceX launch data pulled from SpaceX API via Python interface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Cleaned data using categorical means to replace missing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200" dirty="0">
                <a:solidFill>
                  <a:schemeClr val="bg2">
                    <a:lumMod val="50000"/>
                  </a:schemeClr>
                </a:solidFill>
                <a:latin typeface="Abadi"/>
              </a:rPr>
              <a:t>Utilized data visualization tools and aggregate SQL functions to further analyze data</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nSpc>
                <a:spcPct val="120000"/>
              </a:lnSpc>
              <a:spcBef>
                <a:spcPts val="1400"/>
              </a:spcBef>
            </a:pPr>
            <a:r>
              <a:rPr lang="en-US" sz="7200" dirty="0">
                <a:solidFill>
                  <a:schemeClr val="bg1">
                    <a:lumMod val="50000"/>
                  </a:schemeClr>
                </a:solidFill>
                <a:latin typeface="Abadi"/>
              </a:rPr>
              <a:t>Performed geographical analytics and interactive dash graphs to investigate data</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Ran various models to find the most accurate prediction of mission success/failure</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pulled from the SpaceX wiki page which consists of launch and landing data from prior missions.   Additional data was pulled using the Python get command, making calls to the following SpaceX API URL's.  Once downloaded the JSON objects are converted to usable Pandas data frames.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Rockets, Payloads, Launchpads, Outcome data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B2310143-7F14-6BCD-74C7-686520E9F08E}"/>
              </a:ext>
            </a:extLst>
          </p:cNvPr>
          <p:cNvSpPr/>
          <p:nvPr/>
        </p:nvSpPr>
        <p:spPr>
          <a:xfrm>
            <a:off x="2028422" y="4386866"/>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cs typeface="Calibri"/>
              </a:rPr>
              <a:t>SpaceX API</a:t>
            </a:r>
          </a:p>
        </p:txBody>
      </p:sp>
      <p:sp>
        <p:nvSpPr>
          <p:cNvPr id="3" name="Rectangle 2">
            <a:extLst>
              <a:ext uri="{FF2B5EF4-FFF2-40B4-BE49-F238E27FC236}">
                <a16:creationId xmlns:a16="http://schemas.microsoft.com/office/drawing/2014/main" id="{6B0894DE-6C84-B1F8-62A9-2CDD1A71E136}"/>
              </a:ext>
            </a:extLst>
          </p:cNvPr>
          <p:cNvSpPr/>
          <p:nvPr/>
        </p:nvSpPr>
        <p:spPr>
          <a:xfrm>
            <a:off x="4926168" y="4386866"/>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JSON Objects</a:t>
            </a:r>
          </a:p>
        </p:txBody>
      </p:sp>
      <p:sp>
        <p:nvSpPr>
          <p:cNvPr id="4" name="Rectangle 3">
            <a:extLst>
              <a:ext uri="{FF2B5EF4-FFF2-40B4-BE49-F238E27FC236}">
                <a16:creationId xmlns:a16="http://schemas.microsoft.com/office/drawing/2014/main" id="{856DC33A-0F90-A156-76DE-599F54AECCCB}"/>
              </a:ext>
            </a:extLst>
          </p:cNvPr>
          <p:cNvSpPr/>
          <p:nvPr/>
        </p:nvSpPr>
        <p:spPr>
          <a:xfrm>
            <a:off x="7641464" y="4386866"/>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Pandas </a:t>
            </a:r>
            <a:r>
              <a:rPr lang="en-US" dirty="0" err="1">
                <a:solidFill>
                  <a:schemeClr val="bg1">
                    <a:lumMod val="50000"/>
                  </a:schemeClr>
                </a:solidFill>
                <a:cs typeface="Calibri"/>
              </a:rPr>
              <a:t>Dataframes</a:t>
            </a:r>
          </a:p>
        </p:txBody>
      </p:sp>
      <p:cxnSp>
        <p:nvCxnSpPr>
          <p:cNvPr id="7" name="Straight Arrow Connector 6">
            <a:extLst>
              <a:ext uri="{FF2B5EF4-FFF2-40B4-BE49-F238E27FC236}">
                <a16:creationId xmlns:a16="http://schemas.microsoft.com/office/drawing/2014/main" id="{D3FD3BDA-EA1D-31C2-1D2D-1B1C1DCC4D60}"/>
              </a:ext>
            </a:extLst>
          </p:cNvPr>
          <p:cNvCxnSpPr/>
          <p:nvPr/>
        </p:nvCxnSpPr>
        <p:spPr>
          <a:xfrm flipV="1">
            <a:off x="3428498" y="4863421"/>
            <a:ext cx="1450447" cy="7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C127F42-432E-1D81-D183-C5425E36F10E}"/>
              </a:ext>
            </a:extLst>
          </p:cNvPr>
          <p:cNvCxnSpPr>
            <a:cxnSpLocks/>
          </p:cNvCxnSpPr>
          <p:nvPr/>
        </p:nvCxnSpPr>
        <p:spPr>
          <a:xfrm>
            <a:off x="6336404" y="4817771"/>
            <a:ext cx="1300766" cy="2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F16433-6E47-99CE-A5CB-F4C78701206F}"/>
              </a:ext>
            </a:extLst>
          </p:cNvPr>
          <p:cNvSpPr txBox="1"/>
          <p:nvPr/>
        </p:nvSpPr>
        <p:spPr>
          <a:xfrm>
            <a:off x="3753655" y="4504922"/>
            <a:ext cx="993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WGET</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Data was pulled via the SpaceX API engine to gather launch/outcome data.  The dataset was further </a:t>
            </a:r>
            <a:r>
              <a:rPr lang="en-US" sz="2200" dirty="0" err="1">
                <a:solidFill>
                  <a:schemeClr val="accent3">
                    <a:lumMod val="25000"/>
                  </a:schemeClr>
                </a:solidFill>
                <a:latin typeface="Abadi"/>
              </a:rPr>
              <a:t>enchance</a:t>
            </a:r>
            <a:r>
              <a:rPr lang="en-US" sz="2200" dirty="0">
                <a:solidFill>
                  <a:schemeClr val="accent3">
                    <a:lumMod val="25000"/>
                  </a:schemeClr>
                </a:solidFill>
                <a:latin typeface="Abadi"/>
              </a:rPr>
              <a:t> by grabbing data on the Launch Sites, Rockets Types and Payload Types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ea typeface="+mn-lt"/>
                <a:cs typeface="+mn-lt"/>
              </a:rPr>
              <a:t>https://github.com/dheck500/coursera-data-science-capstone/blob/master/labs-01-spacex-data-collection-api.ipynb</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angle 7">
            <a:extLst>
              <a:ext uri="{FF2B5EF4-FFF2-40B4-BE49-F238E27FC236}">
                <a16:creationId xmlns:a16="http://schemas.microsoft.com/office/drawing/2014/main" id="{82FE2728-CB10-8205-6864-485F457FBD06}"/>
              </a:ext>
            </a:extLst>
          </p:cNvPr>
          <p:cNvSpPr/>
          <p:nvPr/>
        </p:nvSpPr>
        <p:spPr>
          <a:xfrm>
            <a:off x="8017098" y="1907683"/>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cs typeface="Calibri"/>
              </a:rPr>
              <a:t>SpaceX API</a:t>
            </a:r>
          </a:p>
        </p:txBody>
      </p:sp>
      <p:sp>
        <p:nvSpPr>
          <p:cNvPr id="9" name="Rectangle 8">
            <a:extLst>
              <a:ext uri="{FF2B5EF4-FFF2-40B4-BE49-F238E27FC236}">
                <a16:creationId xmlns:a16="http://schemas.microsoft.com/office/drawing/2014/main" id="{920EF1D9-FBCF-A4C7-5C81-D6C540C37215}"/>
              </a:ext>
            </a:extLst>
          </p:cNvPr>
          <p:cNvSpPr/>
          <p:nvPr/>
        </p:nvSpPr>
        <p:spPr>
          <a:xfrm>
            <a:off x="8017098" y="3345824"/>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WGET</a:t>
            </a:r>
          </a:p>
        </p:txBody>
      </p:sp>
      <p:sp>
        <p:nvSpPr>
          <p:cNvPr id="10" name="Rectangle 9">
            <a:extLst>
              <a:ext uri="{FF2B5EF4-FFF2-40B4-BE49-F238E27FC236}">
                <a16:creationId xmlns:a16="http://schemas.microsoft.com/office/drawing/2014/main" id="{EE7E49A8-C211-08B1-69C2-155D2DF20A2C}"/>
              </a:ext>
            </a:extLst>
          </p:cNvPr>
          <p:cNvSpPr/>
          <p:nvPr/>
        </p:nvSpPr>
        <p:spPr>
          <a:xfrm>
            <a:off x="6246253" y="4880556"/>
            <a:ext cx="1116169"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Rocket Types</a:t>
            </a:r>
          </a:p>
        </p:txBody>
      </p:sp>
      <p:sp>
        <p:nvSpPr>
          <p:cNvPr id="11" name="Rectangle 10">
            <a:extLst>
              <a:ext uri="{FF2B5EF4-FFF2-40B4-BE49-F238E27FC236}">
                <a16:creationId xmlns:a16="http://schemas.microsoft.com/office/drawing/2014/main" id="{3E6A6071-E331-4710-D68D-791DAF0BA991}"/>
              </a:ext>
            </a:extLst>
          </p:cNvPr>
          <p:cNvSpPr/>
          <p:nvPr/>
        </p:nvSpPr>
        <p:spPr>
          <a:xfrm>
            <a:off x="7598535" y="4880556"/>
            <a:ext cx="1116169"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Launch Sites</a:t>
            </a:r>
          </a:p>
        </p:txBody>
      </p:sp>
      <p:sp>
        <p:nvSpPr>
          <p:cNvPr id="12" name="Rectangle 11">
            <a:extLst>
              <a:ext uri="{FF2B5EF4-FFF2-40B4-BE49-F238E27FC236}">
                <a16:creationId xmlns:a16="http://schemas.microsoft.com/office/drawing/2014/main" id="{634B27CB-7AAE-49C8-7045-1F4FB77007FE}"/>
              </a:ext>
            </a:extLst>
          </p:cNvPr>
          <p:cNvSpPr/>
          <p:nvPr/>
        </p:nvSpPr>
        <p:spPr>
          <a:xfrm>
            <a:off x="8875689" y="4880556"/>
            <a:ext cx="1105436"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Payload Types</a:t>
            </a:r>
          </a:p>
        </p:txBody>
      </p:sp>
      <p:sp>
        <p:nvSpPr>
          <p:cNvPr id="13" name="Rectangle 12">
            <a:extLst>
              <a:ext uri="{FF2B5EF4-FFF2-40B4-BE49-F238E27FC236}">
                <a16:creationId xmlns:a16="http://schemas.microsoft.com/office/drawing/2014/main" id="{8B6E84F3-200C-4C32-4666-E54B7F008875}"/>
              </a:ext>
            </a:extLst>
          </p:cNvPr>
          <p:cNvSpPr/>
          <p:nvPr/>
        </p:nvSpPr>
        <p:spPr>
          <a:xfrm>
            <a:off x="10152844" y="4880556"/>
            <a:ext cx="1212760"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Outcomes</a:t>
            </a:r>
          </a:p>
        </p:txBody>
      </p:sp>
      <p:cxnSp>
        <p:nvCxnSpPr>
          <p:cNvPr id="15" name="Straight Arrow Connector 14">
            <a:extLst>
              <a:ext uri="{FF2B5EF4-FFF2-40B4-BE49-F238E27FC236}">
                <a16:creationId xmlns:a16="http://schemas.microsoft.com/office/drawing/2014/main" id="{53A5902A-1EE5-653A-309A-018C7ACA2420}"/>
              </a:ext>
            </a:extLst>
          </p:cNvPr>
          <p:cNvCxnSpPr>
            <a:cxnSpLocks/>
          </p:cNvCxnSpPr>
          <p:nvPr/>
        </p:nvCxnSpPr>
        <p:spPr>
          <a:xfrm flipH="1">
            <a:off x="8710410" y="2757151"/>
            <a:ext cx="8586" cy="592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19C652-6149-E556-2EBB-6A40B325C949}"/>
              </a:ext>
            </a:extLst>
          </p:cNvPr>
          <p:cNvCxnSpPr>
            <a:cxnSpLocks/>
          </p:cNvCxnSpPr>
          <p:nvPr/>
        </p:nvCxnSpPr>
        <p:spPr>
          <a:xfrm flipH="1">
            <a:off x="8205987" y="4238221"/>
            <a:ext cx="8586" cy="592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96E6FA8-FCA6-8A11-416E-77302CD32B5D}"/>
              </a:ext>
            </a:extLst>
          </p:cNvPr>
          <p:cNvCxnSpPr>
            <a:cxnSpLocks/>
          </p:cNvCxnSpPr>
          <p:nvPr/>
        </p:nvCxnSpPr>
        <p:spPr>
          <a:xfrm flipH="1">
            <a:off x="9365085" y="4238221"/>
            <a:ext cx="8586" cy="592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82455BF-81AD-E839-35B7-35210A60D102}"/>
              </a:ext>
            </a:extLst>
          </p:cNvPr>
          <p:cNvCxnSpPr>
            <a:cxnSpLocks/>
          </p:cNvCxnSpPr>
          <p:nvPr/>
        </p:nvCxnSpPr>
        <p:spPr>
          <a:xfrm flipH="1">
            <a:off x="6844547" y="3902941"/>
            <a:ext cx="1136346" cy="93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8F4211C-6811-F7D8-F601-217F1E73F504}"/>
              </a:ext>
            </a:extLst>
          </p:cNvPr>
          <p:cNvCxnSpPr>
            <a:cxnSpLocks/>
          </p:cNvCxnSpPr>
          <p:nvPr/>
        </p:nvCxnSpPr>
        <p:spPr>
          <a:xfrm>
            <a:off x="9403293" y="3902941"/>
            <a:ext cx="1342694" cy="98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5974398" cy="45227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Falcon 9 SpaceX data was pulled from the SpaceX Wiki page using WGET.  Data was then reformatted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where HTML items could be parsed into </a:t>
            </a:r>
            <a:r>
              <a:rPr lang="en-US" sz="2200" dirty="0" err="1">
                <a:solidFill>
                  <a:schemeClr val="accent3">
                    <a:lumMod val="25000"/>
                  </a:schemeClr>
                </a:solidFill>
                <a:latin typeface="Abadi"/>
              </a:rPr>
              <a:t>Dataframes</a:t>
            </a:r>
            <a:r>
              <a:rPr lang="en-US" sz="2200" dirty="0">
                <a:solidFill>
                  <a:schemeClr val="accent3">
                    <a:lumMod val="25000"/>
                  </a:schemeClr>
                </a:solidFill>
                <a:latin typeface="Abadi"/>
              </a:rPr>
              <a:t>.</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rPr>
              <a:t>https://github.com/dheck500/coursera-data-science-capstone/blob/master/labs-02-webscraping.ipynb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6">
            <a:extLst>
              <a:ext uri="{FF2B5EF4-FFF2-40B4-BE49-F238E27FC236}">
                <a16:creationId xmlns:a16="http://schemas.microsoft.com/office/drawing/2014/main" id="{E2BB9B81-809F-E9C9-5E76-D19587420BCD}"/>
              </a:ext>
            </a:extLst>
          </p:cNvPr>
          <p:cNvSpPr/>
          <p:nvPr/>
        </p:nvSpPr>
        <p:spPr>
          <a:xfrm>
            <a:off x="8017098" y="1907683"/>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SpaceX Wiki</a:t>
            </a:r>
          </a:p>
        </p:txBody>
      </p:sp>
      <p:sp>
        <p:nvSpPr>
          <p:cNvPr id="9" name="Rectangle 8">
            <a:extLst>
              <a:ext uri="{FF2B5EF4-FFF2-40B4-BE49-F238E27FC236}">
                <a16:creationId xmlns:a16="http://schemas.microsoft.com/office/drawing/2014/main" id="{6B29A4DC-1CBE-2F4D-0B68-C10D9244E77C}"/>
              </a:ext>
            </a:extLst>
          </p:cNvPr>
          <p:cNvSpPr/>
          <p:nvPr/>
        </p:nvSpPr>
        <p:spPr>
          <a:xfrm>
            <a:off x="8017098" y="3000384"/>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WGET</a:t>
            </a:r>
          </a:p>
        </p:txBody>
      </p:sp>
      <p:cxnSp>
        <p:nvCxnSpPr>
          <p:cNvPr id="16" name="Straight Arrow Connector 15">
            <a:extLst>
              <a:ext uri="{FF2B5EF4-FFF2-40B4-BE49-F238E27FC236}">
                <a16:creationId xmlns:a16="http://schemas.microsoft.com/office/drawing/2014/main" id="{A2C32BD6-F816-8AB9-AC35-A0ADCD0EF761}"/>
              </a:ext>
            </a:extLst>
          </p:cNvPr>
          <p:cNvCxnSpPr>
            <a:cxnSpLocks/>
          </p:cNvCxnSpPr>
          <p:nvPr/>
        </p:nvCxnSpPr>
        <p:spPr>
          <a:xfrm flipH="1">
            <a:off x="8710410" y="2757151"/>
            <a:ext cx="8586" cy="236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3C79F1F-8854-9E6C-2F71-B0399B703623}"/>
              </a:ext>
            </a:extLst>
          </p:cNvPr>
          <p:cNvSpPr/>
          <p:nvPr/>
        </p:nvSpPr>
        <p:spPr>
          <a:xfrm>
            <a:off x="8017098" y="4097664"/>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lumMod val="50000"/>
                  </a:schemeClr>
                </a:solidFill>
                <a:cs typeface="Calibri"/>
              </a:rPr>
              <a:t>Beautiful Soup</a:t>
            </a:r>
          </a:p>
        </p:txBody>
      </p:sp>
      <p:sp>
        <p:nvSpPr>
          <p:cNvPr id="22" name="Rectangle 21">
            <a:extLst>
              <a:ext uri="{FF2B5EF4-FFF2-40B4-BE49-F238E27FC236}">
                <a16:creationId xmlns:a16="http://schemas.microsoft.com/office/drawing/2014/main" id="{B1CF3062-D4B2-D255-C812-F933363DAE56}"/>
              </a:ext>
            </a:extLst>
          </p:cNvPr>
          <p:cNvSpPr/>
          <p:nvPr/>
        </p:nvSpPr>
        <p:spPr>
          <a:xfrm>
            <a:off x="8006938" y="5174624"/>
            <a:ext cx="1405943" cy="8478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solidFill>
                  <a:schemeClr val="bg1">
                    <a:lumMod val="50000"/>
                  </a:schemeClr>
                </a:solidFill>
                <a:cs typeface="Calibri"/>
              </a:rPr>
              <a:t>DataFrame</a:t>
            </a:r>
          </a:p>
        </p:txBody>
      </p:sp>
      <p:cxnSp>
        <p:nvCxnSpPr>
          <p:cNvPr id="24" name="Straight Arrow Connector 23">
            <a:extLst>
              <a:ext uri="{FF2B5EF4-FFF2-40B4-BE49-F238E27FC236}">
                <a16:creationId xmlns:a16="http://schemas.microsoft.com/office/drawing/2014/main" id="{9BB362FC-30AD-F899-B093-0B9A4A864A57}"/>
              </a:ext>
            </a:extLst>
          </p:cNvPr>
          <p:cNvCxnSpPr>
            <a:cxnSpLocks/>
          </p:cNvCxnSpPr>
          <p:nvPr/>
        </p:nvCxnSpPr>
        <p:spPr>
          <a:xfrm flipH="1">
            <a:off x="8761210" y="3813791"/>
            <a:ext cx="8586" cy="236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EA796D1-C107-BFD1-B648-FD3A2874850C}"/>
              </a:ext>
            </a:extLst>
          </p:cNvPr>
          <p:cNvCxnSpPr>
            <a:cxnSpLocks/>
          </p:cNvCxnSpPr>
          <p:nvPr/>
        </p:nvCxnSpPr>
        <p:spPr>
          <a:xfrm flipH="1">
            <a:off x="8761210" y="4951711"/>
            <a:ext cx="8586" cy="236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1026</cp:revision>
  <dcterms:created xsi:type="dcterms:W3CDTF">2021-04-29T18:58:34Z</dcterms:created>
  <dcterms:modified xsi:type="dcterms:W3CDTF">2023-03-12T17:07:03Z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